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64" r:id="rId6"/>
  </p:sldMasterIdLst>
  <p:notesMasterIdLst>
    <p:notesMasterId r:id="rId97"/>
  </p:notesMasterIdLst>
  <p:sldIdLst>
    <p:sldId id="561" r:id="rId7"/>
    <p:sldId id="375" r:id="rId8"/>
    <p:sldId id="590" r:id="rId9"/>
    <p:sldId id="347" r:id="rId10"/>
    <p:sldId id="563" r:id="rId11"/>
    <p:sldId id="591" r:id="rId12"/>
    <p:sldId id="639" r:id="rId13"/>
    <p:sldId id="275" r:id="rId14"/>
    <p:sldId id="276" r:id="rId15"/>
    <p:sldId id="277" r:id="rId16"/>
    <p:sldId id="278" r:id="rId17"/>
    <p:sldId id="279" r:id="rId18"/>
    <p:sldId id="296" r:id="rId19"/>
    <p:sldId id="304" r:id="rId20"/>
    <p:sldId id="305" r:id="rId21"/>
    <p:sldId id="306" r:id="rId22"/>
    <p:sldId id="307" r:id="rId23"/>
    <p:sldId id="318" r:id="rId24"/>
    <p:sldId id="319" r:id="rId25"/>
    <p:sldId id="320" r:id="rId26"/>
    <p:sldId id="321" r:id="rId27"/>
    <p:sldId id="322" r:id="rId28"/>
    <p:sldId id="309" r:id="rId29"/>
    <p:sldId id="310" r:id="rId30"/>
    <p:sldId id="311" r:id="rId31"/>
    <p:sldId id="642" r:id="rId32"/>
    <p:sldId id="640" r:id="rId33"/>
    <p:sldId id="595" r:id="rId34"/>
    <p:sldId id="596" r:id="rId35"/>
    <p:sldId id="597" r:id="rId36"/>
    <p:sldId id="598" r:id="rId37"/>
    <p:sldId id="599" r:id="rId38"/>
    <p:sldId id="600" r:id="rId39"/>
    <p:sldId id="601" r:id="rId40"/>
    <p:sldId id="602" r:id="rId41"/>
    <p:sldId id="603" r:id="rId42"/>
    <p:sldId id="308" r:id="rId43"/>
    <p:sldId id="604" r:id="rId44"/>
    <p:sldId id="605" r:id="rId45"/>
    <p:sldId id="606" r:id="rId46"/>
    <p:sldId id="312" r:id="rId47"/>
    <p:sldId id="313" r:id="rId48"/>
    <p:sldId id="314" r:id="rId49"/>
    <p:sldId id="315" r:id="rId50"/>
    <p:sldId id="641" r:id="rId51"/>
    <p:sldId id="607" r:id="rId52"/>
    <p:sldId id="608" r:id="rId53"/>
    <p:sldId id="609" r:id="rId54"/>
    <p:sldId id="610" r:id="rId55"/>
    <p:sldId id="611" r:id="rId56"/>
    <p:sldId id="612" r:id="rId57"/>
    <p:sldId id="613" r:id="rId58"/>
    <p:sldId id="614" r:id="rId59"/>
    <p:sldId id="615" r:id="rId60"/>
    <p:sldId id="616" r:id="rId61"/>
    <p:sldId id="617" r:id="rId62"/>
    <p:sldId id="618" r:id="rId63"/>
    <p:sldId id="619" r:id="rId64"/>
    <p:sldId id="620" r:id="rId65"/>
    <p:sldId id="316" r:id="rId66"/>
    <p:sldId id="621" r:id="rId67"/>
    <p:sldId id="622" r:id="rId68"/>
    <p:sldId id="623" r:id="rId69"/>
    <p:sldId id="624" r:id="rId70"/>
    <p:sldId id="625" r:id="rId71"/>
    <p:sldId id="626" r:id="rId72"/>
    <p:sldId id="627" r:id="rId73"/>
    <p:sldId id="628" r:id="rId74"/>
    <p:sldId id="629" r:id="rId75"/>
    <p:sldId id="630" r:id="rId76"/>
    <p:sldId id="323" r:id="rId77"/>
    <p:sldId id="324" r:id="rId78"/>
    <p:sldId id="325" r:id="rId79"/>
    <p:sldId id="635" r:id="rId80"/>
    <p:sldId id="631" r:id="rId81"/>
    <p:sldId id="633" r:id="rId82"/>
    <p:sldId id="634" r:id="rId83"/>
    <p:sldId id="636" r:id="rId84"/>
    <p:sldId id="593" r:id="rId85"/>
    <p:sldId id="594" r:id="rId86"/>
    <p:sldId id="644" r:id="rId87"/>
    <p:sldId id="637" r:id="rId88"/>
    <p:sldId id="560" r:id="rId89"/>
    <p:sldId id="555" r:id="rId90"/>
    <p:sldId id="645" r:id="rId91"/>
    <p:sldId id="638" r:id="rId92"/>
    <p:sldId id="632" r:id="rId93"/>
    <p:sldId id="564" r:id="rId94"/>
    <p:sldId id="643" r:id="rId95"/>
    <p:sldId id="589" r:id="rId96"/>
  </p:sldIdLst>
  <p:sldSz cx="9144000" cy="6858000" type="screen4x3"/>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7" userDrawn="1">
          <p15:clr>
            <a:srgbClr val="A4A3A4"/>
          </p15:clr>
        </p15:guide>
        <p15:guide id="2" pos="5602" userDrawn="1">
          <p15:clr>
            <a:srgbClr val="A4A3A4"/>
          </p15:clr>
        </p15:guide>
        <p15:guide id="3" pos="1088" userDrawn="1">
          <p15:clr>
            <a:srgbClr val="A4A3A4"/>
          </p15:clr>
        </p15:guide>
        <p15:guide id="4" orient="horz" pos="550" userDrawn="1">
          <p15:clr>
            <a:srgbClr val="A4A3A4"/>
          </p15:clr>
        </p15:guide>
        <p15:guide id="5" orient="horz" pos="482" userDrawn="1">
          <p15:clr>
            <a:srgbClr val="A4A3A4"/>
          </p15:clr>
        </p15:guide>
        <p15:guide id="6" pos="295" userDrawn="1">
          <p15:clr>
            <a:srgbClr val="A4A3A4"/>
          </p15:clr>
        </p15:guide>
        <p15:guide id="7" pos="5488" userDrawn="1">
          <p15:clr>
            <a:srgbClr val="A4A3A4"/>
          </p15:clr>
        </p15:guide>
        <p15:guide id="8" orient="horz" pos="1230" userDrawn="1">
          <p15:clr>
            <a:srgbClr val="A4A3A4"/>
          </p15:clr>
        </p15:guide>
        <p15:guide id="10" pos="2903" userDrawn="1">
          <p15:clr>
            <a:srgbClr val="A4A3A4"/>
          </p15:clr>
        </p15:guide>
        <p15:guide id="11"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240"/>
    <a:srgbClr val="4F4F4F"/>
    <a:srgbClr val="FFCCFF"/>
    <a:srgbClr val="0000CC"/>
    <a:srgbClr val="A3C4FF"/>
    <a:srgbClr val="CCECFF"/>
    <a:srgbClr val="99FF66"/>
    <a:srgbClr val="FFFF99"/>
    <a:srgbClr val="FFFFC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107FC-AA6E-1BC1-E149-7D426C2E90C7}" v="1" dt="2025-03-18T12:01:13.439"/>
    <p1510:client id="{C11C72DB-2DB2-125A-AB45-BA53C9B3E027}" v="1" dt="2025-03-18T12:02:39.76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407"/>
        <p:guide pos="5602"/>
        <p:guide pos="1088"/>
        <p:guide orient="horz" pos="550"/>
        <p:guide orient="horz" pos="482"/>
        <p:guide pos="295"/>
        <p:guide pos="5488"/>
        <p:guide orient="horz" pos="1230"/>
        <p:guide pos="2903"/>
        <p:guide pos="2835"/>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microsoft.com/office/2016/11/relationships/changesInfo" Target="changesInfos/changesInfo1.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AMURA ATSUSHI/中村 敦(ＭＩＮＤ/経シ/デジ推二)" userId="S::rc50385@melgit.com::cff1e7d8-44f9-4c9b-b69a-f156600b7545" providerId="AD" clId="Web-{219A64D4-9D81-F6EB-7FAA-8390E1C08E96}"/>
    <pc:docChg chg="modSld">
      <pc:chgData name="NAKAMURA ATSUSHI/中村 敦(ＭＩＮＤ/経シ/デジ推二)" userId="S::rc50385@melgit.com::cff1e7d8-44f9-4c9b-b69a-f156600b7545" providerId="AD" clId="Web-{219A64D4-9D81-F6EB-7FAA-8390E1C08E96}" dt="2025-03-14T06:58:05.799" v="2" actId="20577"/>
      <pc:docMkLst>
        <pc:docMk/>
      </pc:docMkLst>
      <pc:sldChg chg="modSp">
        <pc:chgData name="NAKAMURA ATSUSHI/中村 敦(ＭＩＮＤ/経シ/デジ推二)" userId="S::rc50385@melgit.com::cff1e7d8-44f9-4c9b-b69a-f156600b7545" providerId="AD" clId="Web-{219A64D4-9D81-F6EB-7FAA-8390E1C08E96}" dt="2025-03-14T06:58:05.799" v="2" actId="20577"/>
        <pc:sldMkLst>
          <pc:docMk/>
          <pc:sldMk cId="1131514979" sldId="275"/>
        </pc:sldMkLst>
        <pc:spChg chg="mod">
          <ac:chgData name="NAKAMURA ATSUSHI/中村 敦(ＭＩＮＤ/経シ/デジ推二)" userId="S::rc50385@melgit.com::cff1e7d8-44f9-4c9b-b69a-f156600b7545" providerId="AD" clId="Web-{219A64D4-9D81-F6EB-7FAA-8390E1C08E96}" dt="2025-03-14T06:58:05.799" v="2" actId="20577"/>
          <ac:spMkLst>
            <pc:docMk/>
            <pc:sldMk cId="1131514979" sldId="275"/>
            <ac:spMk id="7" creationId="{00000000-0000-0000-0000-000000000000}"/>
          </ac:spMkLst>
        </pc:spChg>
      </pc:sldChg>
    </pc:docChg>
  </pc:docChgLst>
  <pc:docChgLst>
    <pc:chgData name="Kobayashi Shion/小林 紫苑(MELCO/ＦＡ本 アジア事推・日系支援)" userId="S::zh23477@ad.melco.co.jp::b3d28979-dfab-411f-9213-8e697597d18d" providerId="AD" clId="Web-{C11C72DB-2DB2-125A-AB45-BA53C9B3E027}"/>
    <pc:docChg chg="modSld">
      <pc:chgData name="Kobayashi Shion/小林 紫苑(MELCO/ＦＡ本 アジア事推・日系支援)" userId="S::zh23477@ad.melco.co.jp::b3d28979-dfab-411f-9213-8e697597d18d" providerId="AD" clId="Web-{C11C72DB-2DB2-125A-AB45-BA53C9B3E027}" dt="2025-03-18T12:02:39.764" v="0"/>
      <pc:docMkLst>
        <pc:docMk/>
      </pc:docMkLst>
      <pc:sldChg chg="modSp">
        <pc:chgData name="Kobayashi Shion/小林 紫苑(MELCO/ＦＡ本 アジア事推・日系支援)" userId="S::zh23477@ad.melco.co.jp::b3d28979-dfab-411f-9213-8e697597d18d" providerId="AD" clId="Web-{C11C72DB-2DB2-125A-AB45-BA53C9B3E027}" dt="2025-03-18T12:02:39.764" v="0"/>
        <pc:sldMkLst>
          <pc:docMk/>
          <pc:sldMk cId="1233763776" sldId="276"/>
        </pc:sldMkLst>
        <pc:spChg chg="mod">
          <ac:chgData name="Kobayashi Shion/小林 紫苑(MELCO/ＦＡ本 アジア事推・日系支援)" userId="S::zh23477@ad.melco.co.jp::b3d28979-dfab-411f-9213-8e697597d18d" providerId="AD" clId="Web-{C11C72DB-2DB2-125A-AB45-BA53C9B3E027}" dt="2025-03-18T12:02:39.764" v="0"/>
          <ac:spMkLst>
            <pc:docMk/>
            <pc:sldMk cId="1233763776" sldId="276"/>
            <ac:spMk id="31" creationId="{00000000-0000-0000-0000-000000000000}"/>
          </ac:spMkLst>
        </pc:spChg>
      </pc:sldChg>
    </pc:docChg>
  </pc:docChgLst>
  <pc:docChgLst>
    <pc:chgData name="Kobayashi Shion/小林 紫苑(MELCO/ＦＡ本 アジア事推・日系支援)" userId="S::zh23477@ad.melco.co.jp::b3d28979-dfab-411f-9213-8e697597d18d" providerId="AD" clId="Web-{20F107FC-AA6E-1BC1-E149-7D426C2E90C7}"/>
    <pc:docChg chg="modSld">
      <pc:chgData name="Kobayashi Shion/小林 紫苑(MELCO/ＦＡ本 アジア事推・日系支援)" userId="S::zh23477@ad.melco.co.jp::b3d28979-dfab-411f-9213-8e697597d18d" providerId="AD" clId="Web-{20F107FC-AA6E-1BC1-E149-7D426C2E90C7}" dt="2025-03-18T12:01:13.439" v="0"/>
      <pc:docMkLst>
        <pc:docMk/>
      </pc:docMkLst>
      <pc:sldChg chg="modSp">
        <pc:chgData name="Kobayashi Shion/小林 紫苑(MELCO/ＦＡ本 アジア事推・日系支援)" userId="S::zh23477@ad.melco.co.jp::b3d28979-dfab-411f-9213-8e697597d18d" providerId="AD" clId="Web-{20F107FC-AA6E-1BC1-E149-7D426C2E90C7}" dt="2025-03-18T12:01:13.439" v="0"/>
        <pc:sldMkLst>
          <pc:docMk/>
          <pc:sldMk cId="1233763776" sldId="276"/>
        </pc:sldMkLst>
        <pc:spChg chg="mod">
          <ac:chgData name="Kobayashi Shion/小林 紫苑(MELCO/ＦＡ本 アジア事推・日系支援)" userId="S::zh23477@ad.melco.co.jp::b3d28979-dfab-411f-9213-8e697597d18d" providerId="AD" clId="Web-{20F107FC-AA6E-1BC1-E149-7D426C2E90C7}" dt="2025-03-18T12:01:13.439" v="0"/>
          <ac:spMkLst>
            <pc:docMk/>
            <pc:sldMk cId="1233763776" sldId="276"/>
            <ac:spMk id="3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0"/>
            <a:ext cx="3079041" cy="513789"/>
          </a:xfrm>
          <a:prstGeom prst="rect">
            <a:avLst/>
          </a:prstGeom>
        </p:spPr>
        <p:txBody>
          <a:bodyPr vert="horz" lIns="95492" tIns="47746" rIns="95492" bIns="47746" rtlCol="0"/>
          <a:lstStyle>
            <a:lvl1pPr algn="l">
              <a:defRPr sz="1200"/>
            </a:lvl1pPr>
          </a:lstStyle>
          <a:p>
            <a:endParaRPr kumimoji="1" lang="ja-JP" altLang="en-US"/>
          </a:p>
        </p:txBody>
      </p:sp>
      <p:sp>
        <p:nvSpPr>
          <p:cNvPr id="3" name="日付プレースホルダー 2"/>
          <p:cNvSpPr>
            <a:spLocks noGrp="1"/>
          </p:cNvSpPr>
          <p:nvPr>
            <p:ph type="dt" idx="1"/>
          </p:nvPr>
        </p:nvSpPr>
        <p:spPr>
          <a:xfrm>
            <a:off x="4023348" y="0"/>
            <a:ext cx="3079040" cy="513789"/>
          </a:xfrm>
          <a:prstGeom prst="rect">
            <a:avLst/>
          </a:prstGeom>
        </p:spPr>
        <p:txBody>
          <a:bodyPr vert="horz" lIns="95492" tIns="47746" rIns="95492" bIns="47746" rtlCol="0"/>
          <a:lstStyle>
            <a:lvl1pPr algn="r">
              <a:defRPr sz="1200"/>
            </a:lvl1pPr>
          </a:lstStyle>
          <a:p>
            <a:fld id="{3E94F207-288F-4C32-A306-7B4C9F12D198}" type="datetimeFigureOut">
              <a:rPr kumimoji="1" lang="ja-JP" altLang="en-US" smtClean="0"/>
              <a:t>2025/3/18</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2813"/>
          </a:xfrm>
          <a:prstGeom prst="rect">
            <a:avLst/>
          </a:prstGeom>
          <a:noFill/>
          <a:ln w="12700">
            <a:solidFill>
              <a:prstClr val="black"/>
            </a:solidFill>
          </a:ln>
        </p:spPr>
        <p:txBody>
          <a:bodyPr vert="horz" lIns="95492" tIns="47746" rIns="95492" bIns="47746" rtlCol="0" anchor="ctr"/>
          <a:lstStyle/>
          <a:p>
            <a:endParaRPr lang="ja-JP" altLang="en-US"/>
          </a:p>
        </p:txBody>
      </p:sp>
      <p:sp>
        <p:nvSpPr>
          <p:cNvPr id="5" name="ノート プレースホルダー 4"/>
          <p:cNvSpPr>
            <a:spLocks noGrp="1"/>
          </p:cNvSpPr>
          <p:nvPr>
            <p:ph type="body" sz="quarter" idx="3"/>
          </p:nvPr>
        </p:nvSpPr>
        <p:spPr>
          <a:xfrm>
            <a:off x="709905" y="4925460"/>
            <a:ext cx="5684255" cy="4029621"/>
          </a:xfrm>
          <a:prstGeom prst="rect">
            <a:avLst/>
          </a:prstGeom>
        </p:spPr>
        <p:txBody>
          <a:bodyPr vert="horz" lIns="95492" tIns="47746" rIns="95492" bIns="4774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9720824"/>
            <a:ext cx="3079041" cy="513789"/>
          </a:xfrm>
          <a:prstGeom prst="rect">
            <a:avLst/>
          </a:prstGeom>
        </p:spPr>
        <p:txBody>
          <a:bodyPr vert="horz" lIns="95492" tIns="47746" rIns="95492" bIns="4774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23348" y="9720824"/>
            <a:ext cx="3079040" cy="513789"/>
          </a:xfrm>
          <a:prstGeom prst="rect">
            <a:avLst/>
          </a:prstGeom>
        </p:spPr>
        <p:txBody>
          <a:bodyPr vert="horz" lIns="95492" tIns="47746" rIns="95492" bIns="47746" rtlCol="0" anchor="b"/>
          <a:lstStyle>
            <a:lvl1pPr algn="r">
              <a:defRPr sz="1200"/>
            </a:lvl1pPr>
          </a:lstStyle>
          <a:p>
            <a:fld id="{49434B59-73DF-4945-9AF4-7590A301A2ED}" type="slidenum">
              <a:rPr kumimoji="1" lang="ja-JP" altLang="en-US" smtClean="0"/>
              <a:t>‹#›</a:t>
            </a:fld>
            <a:endParaRPr kumimoji="1" lang="ja-JP" altLang="en-US"/>
          </a:p>
        </p:txBody>
      </p:sp>
    </p:spTree>
    <p:extLst>
      <p:ext uri="{BB962C8B-B14F-4D97-AF65-F5344CB8AC3E}">
        <p14:creationId xmlns:p14="http://schemas.microsoft.com/office/powerpoint/2010/main" val="545720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5384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21</a:t>
            </a:fld>
            <a:endParaRPr kumimoji="1" lang="ja-JP" altLang="en-US"/>
          </a:p>
        </p:txBody>
      </p:sp>
    </p:spTree>
    <p:extLst>
      <p:ext uri="{BB962C8B-B14F-4D97-AF65-F5344CB8AC3E}">
        <p14:creationId xmlns:p14="http://schemas.microsoft.com/office/powerpoint/2010/main" val="1682884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22</a:t>
            </a:fld>
            <a:endParaRPr kumimoji="1" lang="ja-JP" altLang="en-US"/>
          </a:p>
        </p:txBody>
      </p:sp>
    </p:spTree>
    <p:extLst>
      <p:ext uri="{BB962C8B-B14F-4D97-AF65-F5344CB8AC3E}">
        <p14:creationId xmlns:p14="http://schemas.microsoft.com/office/powerpoint/2010/main" val="2391557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24</a:t>
            </a:fld>
            <a:endParaRPr kumimoji="1" lang="ja-JP" altLang="en-US"/>
          </a:p>
        </p:txBody>
      </p:sp>
    </p:spTree>
    <p:extLst>
      <p:ext uri="{BB962C8B-B14F-4D97-AF65-F5344CB8AC3E}">
        <p14:creationId xmlns:p14="http://schemas.microsoft.com/office/powerpoint/2010/main" val="167242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25</a:t>
            </a:fld>
            <a:endParaRPr kumimoji="1" lang="ja-JP" altLang="en-US"/>
          </a:p>
        </p:txBody>
      </p:sp>
    </p:spTree>
    <p:extLst>
      <p:ext uri="{BB962C8B-B14F-4D97-AF65-F5344CB8AC3E}">
        <p14:creationId xmlns:p14="http://schemas.microsoft.com/office/powerpoint/2010/main" val="1344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65806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33</a:t>
            </a:fld>
            <a:endParaRPr kumimoji="1" lang="ja-JP" altLang="en-US"/>
          </a:p>
        </p:txBody>
      </p:sp>
    </p:spTree>
    <p:extLst>
      <p:ext uri="{BB962C8B-B14F-4D97-AF65-F5344CB8AC3E}">
        <p14:creationId xmlns:p14="http://schemas.microsoft.com/office/powerpoint/2010/main" val="309554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34</a:t>
            </a:fld>
            <a:endParaRPr kumimoji="1" lang="ja-JP" altLang="en-US"/>
          </a:p>
        </p:txBody>
      </p:sp>
    </p:spTree>
    <p:extLst>
      <p:ext uri="{BB962C8B-B14F-4D97-AF65-F5344CB8AC3E}">
        <p14:creationId xmlns:p14="http://schemas.microsoft.com/office/powerpoint/2010/main" val="400489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35</a:t>
            </a:fld>
            <a:endParaRPr kumimoji="1" lang="ja-JP" altLang="en-US"/>
          </a:p>
        </p:txBody>
      </p:sp>
    </p:spTree>
    <p:extLst>
      <p:ext uri="{BB962C8B-B14F-4D97-AF65-F5344CB8AC3E}">
        <p14:creationId xmlns:p14="http://schemas.microsoft.com/office/powerpoint/2010/main" val="132833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36</a:t>
            </a:fld>
            <a:endParaRPr kumimoji="1" lang="ja-JP" altLang="en-US"/>
          </a:p>
        </p:txBody>
      </p:sp>
    </p:spTree>
    <p:extLst>
      <p:ext uri="{BB962C8B-B14F-4D97-AF65-F5344CB8AC3E}">
        <p14:creationId xmlns:p14="http://schemas.microsoft.com/office/powerpoint/2010/main" val="289554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37</a:t>
            </a:fld>
            <a:endParaRPr kumimoji="1" lang="ja-JP" altLang="en-US"/>
          </a:p>
        </p:txBody>
      </p:sp>
    </p:spTree>
    <p:extLst>
      <p:ext uri="{BB962C8B-B14F-4D97-AF65-F5344CB8AC3E}">
        <p14:creationId xmlns:p14="http://schemas.microsoft.com/office/powerpoint/2010/main" val="161843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9434B59-73DF-4945-9AF4-7590A301A2ED}" type="slidenum">
              <a:rPr kumimoji="1" lang="ja-JP" altLang="en-US" smtClean="0"/>
              <a:t>6</a:t>
            </a:fld>
            <a:endParaRPr kumimoji="1" lang="ja-JP" altLang="en-US"/>
          </a:p>
        </p:txBody>
      </p:sp>
    </p:spTree>
    <p:extLst>
      <p:ext uri="{BB962C8B-B14F-4D97-AF65-F5344CB8AC3E}">
        <p14:creationId xmlns:p14="http://schemas.microsoft.com/office/powerpoint/2010/main" val="3300995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38</a:t>
            </a:fld>
            <a:endParaRPr kumimoji="1" lang="ja-JP" altLang="en-US"/>
          </a:p>
        </p:txBody>
      </p:sp>
    </p:spTree>
    <p:extLst>
      <p:ext uri="{BB962C8B-B14F-4D97-AF65-F5344CB8AC3E}">
        <p14:creationId xmlns:p14="http://schemas.microsoft.com/office/powerpoint/2010/main" val="2924854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39</a:t>
            </a:fld>
            <a:endParaRPr kumimoji="1" lang="ja-JP" altLang="en-US"/>
          </a:p>
        </p:txBody>
      </p:sp>
    </p:spTree>
    <p:extLst>
      <p:ext uri="{BB962C8B-B14F-4D97-AF65-F5344CB8AC3E}">
        <p14:creationId xmlns:p14="http://schemas.microsoft.com/office/powerpoint/2010/main" val="249162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40</a:t>
            </a:fld>
            <a:endParaRPr kumimoji="1" lang="ja-JP" altLang="en-US"/>
          </a:p>
        </p:txBody>
      </p:sp>
    </p:spTree>
    <p:extLst>
      <p:ext uri="{BB962C8B-B14F-4D97-AF65-F5344CB8AC3E}">
        <p14:creationId xmlns:p14="http://schemas.microsoft.com/office/powerpoint/2010/main" val="251786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739589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42</a:t>
            </a:fld>
            <a:endParaRPr kumimoji="1" lang="ja-JP" altLang="en-US"/>
          </a:p>
        </p:txBody>
      </p:sp>
    </p:spTree>
    <p:extLst>
      <p:ext uri="{BB962C8B-B14F-4D97-AF65-F5344CB8AC3E}">
        <p14:creationId xmlns:p14="http://schemas.microsoft.com/office/powerpoint/2010/main" val="44263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43</a:t>
            </a:fld>
            <a:endParaRPr kumimoji="1" lang="ja-JP" altLang="en-US"/>
          </a:p>
        </p:txBody>
      </p:sp>
    </p:spTree>
    <p:extLst>
      <p:ext uri="{BB962C8B-B14F-4D97-AF65-F5344CB8AC3E}">
        <p14:creationId xmlns:p14="http://schemas.microsoft.com/office/powerpoint/2010/main" val="344618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44</a:t>
            </a:fld>
            <a:endParaRPr kumimoji="1" lang="ja-JP" altLang="en-US"/>
          </a:p>
        </p:txBody>
      </p:sp>
    </p:spTree>
    <p:extLst>
      <p:ext uri="{BB962C8B-B14F-4D97-AF65-F5344CB8AC3E}">
        <p14:creationId xmlns:p14="http://schemas.microsoft.com/office/powerpoint/2010/main" val="1105750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22889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33747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8489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14</a:t>
            </a:fld>
            <a:endParaRPr kumimoji="1" lang="ja-JP" altLang="en-US"/>
          </a:p>
        </p:txBody>
      </p:sp>
    </p:spTree>
    <p:extLst>
      <p:ext uri="{BB962C8B-B14F-4D97-AF65-F5344CB8AC3E}">
        <p14:creationId xmlns:p14="http://schemas.microsoft.com/office/powerpoint/2010/main" val="302288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26957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39427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479336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58775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396985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663393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53808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286802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21658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71147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15</a:t>
            </a:fld>
            <a:endParaRPr kumimoji="1" lang="ja-JP" altLang="en-US"/>
          </a:p>
        </p:txBody>
      </p:sp>
    </p:spTree>
    <p:extLst>
      <p:ext uri="{BB962C8B-B14F-4D97-AF65-F5344CB8AC3E}">
        <p14:creationId xmlns:p14="http://schemas.microsoft.com/office/powerpoint/2010/main" val="3533747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70857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68</a:t>
            </a:fld>
            <a:endParaRPr kumimoji="1" lang="ja-JP" altLang="en-US"/>
          </a:p>
        </p:txBody>
      </p:sp>
    </p:spTree>
    <p:extLst>
      <p:ext uri="{BB962C8B-B14F-4D97-AF65-F5344CB8AC3E}">
        <p14:creationId xmlns:p14="http://schemas.microsoft.com/office/powerpoint/2010/main" val="1663393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70</a:t>
            </a:fld>
            <a:endParaRPr kumimoji="1" lang="ja-JP" altLang="en-US"/>
          </a:p>
        </p:txBody>
      </p:sp>
    </p:spTree>
    <p:extLst>
      <p:ext uri="{BB962C8B-B14F-4D97-AF65-F5344CB8AC3E}">
        <p14:creationId xmlns:p14="http://schemas.microsoft.com/office/powerpoint/2010/main" val="3640494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71</a:t>
            </a:fld>
            <a:endParaRPr kumimoji="1" lang="ja-JP" altLang="en-US"/>
          </a:p>
        </p:txBody>
      </p:sp>
    </p:spTree>
    <p:extLst>
      <p:ext uri="{BB962C8B-B14F-4D97-AF65-F5344CB8AC3E}">
        <p14:creationId xmlns:p14="http://schemas.microsoft.com/office/powerpoint/2010/main" val="2729295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72</a:t>
            </a:fld>
            <a:endParaRPr kumimoji="1" lang="ja-JP" altLang="en-US"/>
          </a:p>
        </p:txBody>
      </p:sp>
    </p:spTree>
    <p:extLst>
      <p:ext uri="{BB962C8B-B14F-4D97-AF65-F5344CB8AC3E}">
        <p14:creationId xmlns:p14="http://schemas.microsoft.com/office/powerpoint/2010/main" val="1001232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73</a:t>
            </a:fld>
            <a:endParaRPr kumimoji="1" lang="ja-JP" altLang="en-US"/>
          </a:p>
        </p:txBody>
      </p:sp>
    </p:spTree>
    <p:extLst>
      <p:ext uri="{BB962C8B-B14F-4D97-AF65-F5344CB8AC3E}">
        <p14:creationId xmlns:p14="http://schemas.microsoft.com/office/powerpoint/2010/main" val="3238437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74</a:t>
            </a:fld>
            <a:endParaRPr kumimoji="1" lang="ja-JP" altLang="en-US"/>
          </a:p>
        </p:txBody>
      </p:sp>
    </p:spTree>
    <p:extLst>
      <p:ext uri="{BB962C8B-B14F-4D97-AF65-F5344CB8AC3E}">
        <p14:creationId xmlns:p14="http://schemas.microsoft.com/office/powerpoint/2010/main" val="19757454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05780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solidFill>
                <a:srgbClr val="FF0000"/>
              </a:solidFill>
            </a:endParaRPr>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79</a:t>
            </a:fld>
            <a:endParaRPr kumimoji="1" lang="ja-JP" altLang="en-US"/>
          </a:p>
        </p:txBody>
      </p:sp>
    </p:spTree>
    <p:extLst>
      <p:ext uri="{BB962C8B-B14F-4D97-AF65-F5344CB8AC3E}">
        <p14:creationId xmlns:p14="http://schemas.microsoft.com/office/powerpoint/2010/main" val="3074886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80</a:t>
            </a:fld>
            <a:endParaRPr kumimoji="1" lang="ja-JP" altLang="en-US"/>
          </a:p>
        </p:txBody>
      </p:sp>
    </p:spTree>
    <p:extLst>
      <p:ext uri="{BB962C8B-B14F-4D97-AF65-F5344CB8AC3E}">
        <p14:creationId xmlns:p14="http://schemas.microsoft.com/office/powerpoint/2010/main" val="2565712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16</a:t>
            </a:fld>
            <a:endParaRPr kumimoji="1" lang="ja-JP" altLang="en-US"/>
          </a:p>
        </p:txBody>
      </p:sp>
    </p:spTree>
    <p:extLst>
      <p:ext uri="{BB962C8B-B14F-4D97-AF65-F5344CB8AC3E}">
        <p14:creationId xmlns:p14="http://schemas.microsoft.com/office/powerpoint/2010/main" val="884897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81</a:t>
            </a:fld>
            <a:endParaRPr kumimoji="1" lang="ja-JP" altLang="en-US"/>
          </a:p>
        </p:txBody>
      </p:sp>
    </p:spTree>
    <p:extLst>
      <p:ext uri="{BB962C8B-B14F-4D97-AF65-F5344CB8AC3E}">
        <p14:creationId xmlns:p14="http://schemas.microsoft.com/office/powerpoint/2010/main" val="4017688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solidFill>
                <a:srgbClr val="FF0000"/>
              </a:solidFill>
            </a:endParaRPr>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83</a:t>
            </a:fld>
            <a:endParaRPr kumimoji="1" lang="ja-JP" altLang="en-US"/>
          </a:p>
        </p:txBody>
      </p:sp>
    </p:spTree>
    <p:extLst>
      <p:ext uri="{BB962C8B-B14F-4D97-AF65-F5344CB8AC3E}">
        <p14:creationId xmlns:p14="http://schemas.microsoft.com/office/powerpoint/2010/main" val="3171765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84</a:t>
            </a:fld>
            <a:endParaRPr kumimoji="1" lang="ja-JP" altLang="en-US"/>
          </a:p>
        </p:txBody>
      </p:sp>
    </p:spTree>
    <p:extLst>
      <p:ext uri="{BB962C8B-B14F-4D97-AF65-F5344CB8AC3E}">
        <p14:creationId xmlns:p14="http://schemas.microsoft.com/office/powerpoint/2010/main" val="3842799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85</a:t>
            </a:fld>
            <a:endParaRPr kumimoji="1" lang="ja-JP" altLang="en-US"/>
          </a:p>
        </p:txBody>
      </p:sp>
    </p:spTree>
    <p:extLst>
      <p:ext uri="{BB962C8B-B14F-4D97-AF65-F5344CB8AC3E}">
        <p14:creationId xmlns:p14="http://schemas.microsoft.com/office/powerpoint/2010/main" val="2949790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solidFill>
                <a:srgbClr val="FF0000"/>
              </a:solidFill>
            </a:endParaRPr>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87</a:t>
            </a:fld>
            <a:endParaRPr kumimoji="1" lang="ja-JP" altLang="en-US"/>
          </a:p>
        </p:txBody>
      </p:sp>
    </p:spTree>
    <p:extLst>
      <p:ext uri="{BB962C8B-B14F-4D97-AF65-F5344CB8AC3E}">
        <p14:creationId xmlns:p14="http://schemas.microsoft.com/office/powerpoint/2010/main" val="4032367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88</a:t>
            </a:fld>
            <a:endParaRPr kumimoji="1" lang="ja-JP" altLang="en-US"/>
          </a:p>
        </p:txBody>
      </p:sp>
    </p:spTree>
    <p:extLst>
      <p:ext uri="{BB962C8B-B14F-4D97-AF65-F5344CB8AC3E}">
        <p14:creationId xmlns:p14="http://schemas.microsoft.com/office/powerpoint/2010/main" val="36814912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89</a:t>
            </a:fld>
            <a:endParaRPr kumimoji="1" lang="ja-JP" altLang="en-US"/>
          </a:p>
        </p:txBody>
      </p:sp>
    </p:spTree>
    <p:extLst>
      <p:ext uri="{BB962C8B-B14F-4D97-AF65-F5344CB8AC3E}">
        <p14:creationId xmlns:p14="http://schemas.microsoft.com/office/powerpoint/2010/main" val="244890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90</a:t>
            </a:fld>
            <a:endParaRPr kumimoji="1" lang="ja-JP" altLang="en-US"/>
          </a:p>
        </p:txBody>
      </p:sp>
    </p:spTree>
    <p:extLst>
      <p:ext uri="{BB962C8B-B14F-4D97-AF65-F5344CB8AC3E}">
        <p14:creationId xmlns:p14="http://schemas.microsoft.com/office/powerpoint/2010/main" val="1030283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17</a:t>
            </a:fld>
            <a:endParaRPr kumimoji="1" lang="ja-JP" altLang="en-US"/>
          </a:p>
        </p:txBody>
      </p:sp>
    </p:spTree>
    <p:extLst>
      <p:ext uri="{BB962C8B-B14F-4D97-AF65-F5344CB8AC3E}">
        <p14:creationId xmlns:p14="http://schemas.microsoft.com/office/powerpoint/2010/main" val="12695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18</a:t>
            </a:fld>
            <a:endParaRPr kumimoji="1" lang="ja-JP" altLang="en-US"/>
          </a:p>
        </p:txBody>
      </p:sp>
    </p:spTree>
    <p:extLst>
      <p:ext uri="{BB962C8B-B14F-4D97-AF65-F5344CB8AC3E}">
        <p14:creationId xmlns:p14="http://schemas.microsoft.com/office/powerpoint/2010/main" val="222513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19</a:t>
            </a:fld>
            <a:endParaRPr kumimoji="1" lang="ja-JP" altLang="en-US"/>
          </a:p>
        </p:txBody>
      </p:sp>
    </p:spTree>
    <p:extLst>
      <p:ext uri="{BB962C8B-B14F-4D97-AF65-F5344CB8AC3E}">
        <p14:creationId xmlns:p14="http://schemas.microsoft.com/office/powerpoint/2010/main" val="3366371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20</a:t>
            </a:fld>
            <a:endParaRPr kumimoji="1" lang="ja-JP" altLang="en-US"/>
          </a:p>
        </p:txBody>
      </p:sp>
    </p:spTree>
    <p:extLst>
      <p:ext uri="{BB962C8B-B14F-4D97-AF65-F5344CB8AC3E}">
        <p14:creationId xmlns:p14="http://schemas.microsoft.com/office/powerpoint/2010/main" val="420966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47664" y="274638"/>
            <a:ext cx="7139136" cy="490066"/>
          </a:xfrm>
        </p:spPr>
        <p:txBody>
          <a:bodyPr>
            <a:normAutofit/>
          </a:bodyPr>
          <a:lstStyle>
            <a:lvl1pPr algn="l">
              <a:defRPr sz="20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323528" y="908720"/>
            <a:ext cx="8640960" cy="5544616"/>
          </a:xfrm>
        </p:spPr>
        <p:txBody>
          <a:bodyPr/>
          <a:lstStyle>
            <a:lvl1pPr marL="271463" indent="-271463">
              <a:spcBef>
                <a:spcPts val="600"/>
              </a:spcBef>
              <a:buFont typeface="Wingdings" panose="05000000000000000000" pitchFamily="2"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533400" indent="-261938">
              <a:spcBef>
                <a:spcPts val="600"/>
              </a:spcBef>
              <a:buFont typeface="Wingdings" panose="05000000000000000000" pitchFamily="2" charset="2"/>
              <a:buChar char="ü"/>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625475" indent="-182563">
              <a:spcBef>
                <a:spcPts val="600"/>
              </a:spcBef>
              <a:defRPr sz="1600">
                <a:latin typeface="メイリオ" panose="020B0604030504040204" pitchFamily="50" charset="-128"/>
                <a:ea typeface="メイリオ" panose="020B0604030504040204" pitchFamily="50" charset="-128"/>
                <a:cs typeface="メイリオ" panose="020B0604030504040204" pitchFamily="50" charset="-128"/>
              </a:defRPr>
            </a:lvl3pPr>
            <a:lvl4pPr marL="1520825" indent="-149225">
              <a:spcBef>
                <a:spcPts val="600"/>
              </a:spcBef>
              <a:defRPr sz="1400">
                <a:latin typeface="メイリオ" panose="020B0604030504040204" pitchFamily="50" charset="-128"/>
                <a:ea typeface="メイリオ" panose="020B0604030504040204" pitchFamily="50" charset="-128"/>
                <a:cs typeface="メイリオ" panose="020B0604030504040204" pitchFamily="50" charset="-128"/>
              </a:defRPr>
            </a:lvl4pPr>
            <a:lvl5pPr marL="1968500" indent="-139700">
              <a:spcBef>
                <a:spcPts val="600"/>
              </a:spcBef>
              <a:defRPr sz="12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766943F-E4FA-4360-BEB3-113DF96DA052}" type="datetime1">
              <a:rPr kumimoji="1" lang="ja-JP" altLang="en-US" smtClean="0"/>
              <a:t>2025/3/18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AEC5578-235D-485F-9B50-9803794400B3}" type="slidenum">
              <a:rPr kumimoji="1" lang="ja-JP" altLang="en-US" smtClean="0"/>
              <a:t>‹#›</a:t>
            </a:fld>
            <a:endParaRPr kumimoji="1" lang="ja-JP" altLang="en-US"/>
          </a:p>
        </p:txBody>
      </p:sp>
    </p:spTree>
    <p:extLst>
      <p:ext uri="{BB962C8B-B14F-4D97-AF65-F5344CB8AC3E}">
        <p14:creationId xmlns:p14="http://schemas.microsoft.com/office/powerpoint/2010/main" val="12727324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normAutofit/>
          </a:bodyPr>
          <a:lstStyle>
            <a:lvl1pPr>
              <a:defRPr sz="32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サブタイトル 2"/>
          <p:cNvSpPr>
            <a:spLocks noGrp="1"/>
          </p:cNvSpPr>
          <p:nvPr>
            <p:ph type="subTitle" idx="1"/>
          </p:nvPr>
        </p:nvSpPr>
        <p:spPr>
          <a:xfrm>
            <a:off x="1371600" y="4437112"/>
            <a:ext cx="6400800" cy="1201688"/>
          </a:xfrm>
        </p:spPr>
        <p:txBody>
          <a:bodyPr>
            <a:normAutofit/>
          </a:bodyPr>
          <a:lstStyle>
            <a:lvl1pPr marL="0" indent="0" algn="ctr">
              <a:buNone/>
              <a:defRPr sz="28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323528" y="6453336"/>
            <a:ext cx="2133600" cy="293117"/>
          </a:xfrm>
        </p:spPr>
        <p:txBody>
          <a:bodyPr/>
          <a:lstStyle/>
          <a:p>
            <a:fld id="{DFC02372-3791-416C-A4EE-EFF599C6B892}" type="datetime1">
              <a:rPr kumimoji="1" lang="ja-JP" altLang="en-US" smtClean="0"/>
              <a:t>2025/3/18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6876256" y="6453336"/>
            <a:ext cx="2133600" cy="293117"/>
          </a:xfrm>
        </p:spPr>
        <p:txBody>
          <a:bodyPr/>
          <a:lstStyle/>
          <a:p>
            <a:fld id="{AAEC5578-235D-485F-9B50-9803794400B3}" type="slidenum">
              <a:rPr kumimoji="1" lang="ja-JP" altLang="en-US" smtClean="0"/>
              <a:t>‹#›</a:t>
            </a:fld>
            <a:endParaRPr kumimoji="1" lang="ja-JP" altLang="en-US"/>
          </a:p>
        </p:txBody>
      </p:sp>
    </p:spTree>
    <p:extLst>
      <p:ext uri="{BB962C8B-B14F-4D97-AF65-F5344CB8AC3E}">
        <p14:creationId xmlns:p14="http://schemas.microsoft.com/office/powerpoint/2010/main" val="1246191814"/>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ADED3FF-11F6-4F31-896D-F4CFBF29C46B}" type="datetime1">
              <a:rPr kumimoji="1" lang="ja-JP" altLang="en-US" smtClean="0"/>
              <a:t>2025/3/18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a:t>
            </a:fld>
            <a:endParaRPr kumimoji="1" lang="ja-JP" altLang="en-US"/>
          </a:p>
        </p:txBody>
      </p:sp>
    </p:spTree>
    <p:extLst>
      <p:ext uri="{BB962C8B-B14F-4D97-AF65-F5344CB8AC3E}">
        <p14:creationId xmlns:p14="http://schemas.microsoft.com/office/powerpoint/2010/main" val="3661426824"/>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47664" y="274638"/>
            <a:ext cx="7139136" cy="490066"/>
          </a:xfrm>
        </p:spPr>
        <p:txBody>
          <a:bodyPr>
            <a:normAutofit/>
          </a:bodyPr>
          <a:lstStyle>
            <a:lvl1pPr algn="l">
              <a:defRPr sz="15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コンテンツ プレースホルダー 2"/>
          <p:cNvSpPr>
            <a:spLocks noGrp="1"/>
          </p:cNvSpPr>
          <p:nvPr>
            <p:ph idx="1"/>
          </p:nvPr>
        </p:nvSpPr>
        <p:spPr>
          <a:xfrm>
            <a:off x="323528" y="908720"/>
            <a:ext cx="8640960" cy="5544616"/>
          </a:xfrm>
        </p:spPr>
        <p:txBody>
          <a:bodyPr/>
          <a:lstStyle>
            <a:lvl1pPr marL="203597" indent="-203597">
              <a:spcBef>
                <a:spcPts val="450"/>
              </a:spcBef>
              <a:buFont typeface="Wingdings" panose="05000000000000000000" pitchFamily="2" charset="2"/>
              <a:buChar char="Ø"/>
              <a:defRPr sz="1350">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spcBef>
                <a:spcPts val="450"/>
              </a:spcBef>
              <a:buFont typeface="Wingdings" panose="05000000000000000000" pitchFamily="2" charset="2"/>
              <a:buChar char="ü"/>
              <a:defRPr sz="1200">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spcBef>
                <a:spcPts val="450"/>
              </a:spcBef>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spcBef>
                <a:spcPts val="450"/>
              </a:spcBef>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spcBef>
                <a:spcPts val="450"/>
              </a:spcBef>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a:xfrm>
            <a:off x="323529" y="6525346"/>
            <a:ext cx="2277616" cy="221109"/>
          </a:xfrm>
        </p:spPr>
        <p:txBody>
          <a:bodyPr/>
          <a:lstStyle/>
          <a:p>
            <a:fld id="{A12C9B84-B47C-4EB9-9E15-63C71C5C07C3}" type="datetime1">
              <a:rPr kumimoji="1" lang="ja-JP" altLang="en-US" smtClean="0"/>
              <a:t>2025/3/18</a:t>
            </a:fld>
            <a:endParaRPr kumimoji="1" lang="ja-JP" altLang="en-US"/>
          </a:p>
        </p:txBody>
      </p:sp>
      <p:sp>
        <p:nvSpPr>
          <p:cNvPr id="5" name="フッター プレースホルダー 4"/>
          <p:cNvSpPr>
            <a:spLocks noGrp="1"/>
          </p:cNvSpPr>
          <p:nvPr>
            <p:ph type="ftr" sz="quarter" idx="11"/>
          </p:nvPr>
        </p:nvSpPr>
        <p:spPr>
          <a:xfrm>
            <a:off x="3131840" y="6453338"/>
            <a:ext cx="2895600" cy="293117"/>
          </a:xfrm>
        </p:spPr>
        <p:txBody>
          <a:bodyPr/>
          <a:lstStyle/>
          <a:p>
            <a:endParaRPr kumimoji="1" lang="ja-JP" altLang="en-US"/>
          </a:p>
        </p:txBody>
      </p:sp>
      <p:sp>
        <p:nvSpPr>
          <p:cNvPr id="6" name="スライド番号プレースホルダー 5"/>
          <p:cNvSpPr>
            <a:spLocks noGrp="1"/>
          </p:cNvSpPr>
          <p:nvPr>
            <p:ph type="sldNum" sz="quarter" idx="12"/>
          </p:nvPr>
        </p:nvSpPr>
        <p:spPr>
          <a:xfrm>
            <a:off x="8388424" y="6544154"/>
            <a:ext cx="693440" cy="293117"/>
          </a:xfrm>
        </p:spPr>
        <p:txBody>
          <a:bodyPr/>
          <a:lstStyle>
            <a:lvl1pPr>
              <a:defRPr sz="788">
                <a:solidFill>
                  <a:schemeClr val="bg1">
                    <a:lumMod val="65000"/>
                  </a:schemeClr>
                </a:solidFill>
                <a:latin typeface="+mn-ea"/>
                <a:ea typeface="+mn-ea"/>
              </a:defRPr>
            </a:lvl1pPr>
          </a:lstStyle>
          <a:p>
            <a:fld id="{AAEC5578-235D-485F-9B50-9803794400B3}" type="slidenum">
              <a:rPr lang="ja-JP" altLang="en-US" smtClean="0"/>
              <a:pPr/>
              <a:t>‹#›</a:t>
            </a:fld>
            <a:endParaRPr lang="ja-JP" altLang="en-US"/>
          </a:p>
        </p:txBody>
      </p:sp>
    </p:spTree>
    <p:extLst>
      <p:ext uri="{BB962C8B-B14F-4D97-AF65-F5344CB8AC3E}">
        <p14:creationId xmlns:p14="http://schemas.microsoft.com/office/powerpoint/2010/main" val="551801540"/>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7"/>
            <a:ext cx="7772400" cy="1470025"/>
          </a:xfrm>
        </p:spPr>
        <p:txBody>
          <a:bodyPr>
            <a:normAutofit/>
          </a:bodyPr>
          <a:lstStyle>
            <a:lvl1pPr>
              <a:defRPr sz="24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3" name="サブタイトル 2"/>
          <p:cNvSpPr>
            <a:spLocks noGrp="1"/>
          </p:cNvSpPr>
          <p:nvPr>
            <p:ph type="subTitle" idx="1"/>
          </p:nvPr>
        </p:nvSpPr>
        <p:spPr>
          <a:xfrm>
            <a:off x="1371600" y="4437112"/>
            <a:ext cx="6400800" cy="1201688"/>
          </a:xfrm>
        </p:spPr>
        <p:txBody>
          <a:bodyPr>
            <a:normAutofit/>
          </a:bodyPr>
          <a:lstStyle>
            <a:lvl1pPr marL="0" indent="0" algn="ctr">
              <a:buNone/>
              <a:defRPr sz="21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a:xfrm>
            <a:off x="323528" y="6453338"/>
            <a:ext cx="2133600" cy="293117"/>
          </a:xfrm>
        </p:spPr>
        <p:txBody>
          <a:bodyPr/>
          <a:lstStyle/>
          <a:p>
            <a:fld id="{DFC02372-3791-416C-A4EE-EFF599C6B892}" type="datetime1">
              <a:rPr kumimoji="1" lang="ja-JP" altLang="en-US" smtClean="0"/>
              <a:t>2025/3/18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6876256" y="6453338"/>
            <a:ext cx="2133600" cy="293117"/>
          </a:xfrm>
        </p:spPr>
        <p:txBody>
          <a:bodyPr/>
          <a:lstStyle/>
          <a:p>
            <a:fld id="{AAEC5578-235D-485F-9B50-9803794400B3}" type="slidenum">
              <a:rPr kumimoji="1" lang="ja-JP" altLang="en-US" smtClean="0"/>
              <a:t>‹#›</a:t>
            </a:fld>
            <a:endParaRPr kumimoji="1" lang="ja-JP" altLang="en-US"/>
          </a:p>
        </p:txBody>
      </p:sp>
    </p:spTree>
    <p:extLst>
      <p:ext uri="{BB962C8B-B14F-4D97-AF65-F5344CB8AC3E}">
        <p14:creationId xmlns:p14="http://schemas.microsoft.com/office/powerpoint/2010/main" val="231458553"/>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ADED3FF-11F6-4F31-896D-F4CFBF29C46B}" type="datetime1">
              <a:rPr kumimoji="1" lang="ja-JP" altLang="en-US" smtClean="0"/>
              <a:t>2025/3/18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a:t>
            </a:fld>
            <a:endParaRPr kumimoji="1" lang="ja-JP" altLang="en-US"/>
          </a:p>
        </p:txBody>
      </p:sp>
    </p:spTree>
    <p:extLst>
      <p:ext uri="{BB962C8B-B14F-4D97-AF65-F5344CB8AC3E}">
        <p14:creationId xmlns:p14="http://schemas.microsoft.com/office/powerpoint/2010/main" val="2022747679"/>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6943F-E4FA-4360-BEB3-113DF96DA052}" type="datetime1">
              <a:rPr kumimoji="1" lang="ja-JP" altLang="en-US" smtClean="0"/>
              <a:t>2025/3/18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C5578-235D-485F-9B50-9803794400B3}" type="slidenum">
              <a:rPr kumimoji="1" lang="ja-JP" altLang="en-US" smtClean="0"/>
              <a:t>‹#›</a:t>
            </a:fld>
            <a:endParaRPr kumimoji="1" lang="ja-JP" altLang="en-US"/>
          </a:p>
        </p:txBody>
      </p:sp>
      <p:pic>
        <p:nvPicPr>
          <p:cNvPr id="7" name="図 1" descr="W_中面4対3.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7649154" y="226289"/>
            <a:ext cx="1293571" cy="338554"/>
          </a:xfrm>
          <a:prstGeom prst="rect">
            <a:avLst/>
          </a:prstGeom>
          <a:noFill/>
          <a:ln w="19050">
            <a:solidFill>
              <a:srgbClr val="FF0000"/>
            </a:solidFill>
          </a:ln>
        </p:spPr>
        <p:txBody>
          <a:bodyPr wrap="square" rtlCol="0">
            <a:spAutoFit/>
          </a:bodyPr>
          <a:lstStyle/>
          <a:p>
            <a:pPr algn="ctr"/>
            <a:r>
              <a:rPr kumimoji="1" lang="ja-JP" altLang="en-US" sz="1600">
                <a:solidFill>
                  <a:srgbClr val="FF0000"/>
                </a:solidFill>
                <a:latin typeface="HGPｺﾞｼｯｸE" panose="020B0900000000000000" pitchFamily="50" charset="-128"/>
                <a:ea typeface="HGPｺﾞｼｯｸE" panose="020B0900000000000000" pitchFamily="50" charset="-128"/>
              </a:rPr>
              <a:t>関係者外秘</a:t>
            </a:r>
          </a:p>
        </p:txBody>
      </p:sp>
    </p:spTree>
    <p:extLst>
      <p:ext uri="{BB962C8B-B14F-4D97-AF65-F5344CB8AC3E}">
        <p14:creationId xmlns:p14="http://schemas.microsoft.com/office/powerpoint/2010/main" val="1992122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spd="slow">
    <p:fade thruBlk="1"/>
  </p:transition>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766943F-E4FA-4360-BEB3-113DF96DA052}" type="datetime1">
              <a:rPr kumimoji="1" lang="ja-JP" altLang="en-US" smtClean="0"/>
              <a:t>2025/3/18</a:t>
            </a:fld>
            <a:endParaRPr kumimoji="1" lang="ja-JP" altLang="en-US"/>
          </a:p>
        </p:txBody>
      </p:sp>
      <p:sp>
        <p:nvSpPr>
          <p:cNvPr id="5" name="フッター プレースホルダー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AEC5578-235D-485F-9B50-9803794400B3}" type="slidenum">
              <a:rPr kumimoji="1" lang="ja-JP" altLang="en-US" smtClean="0"/>
              <a:t>‹#›</a:t>
            </a:fld>
            <a:endParaRPr kumimoji="1" lang="ja-JP" altLang="en-US"/>
          </a:p>
        </p:txBody>
      </p:sp>
      <p:pic>
        <p:nvPicPr>
          <p:cNvPr id="7" name="図 1" descr="W_中面4対3.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7649155" y="226290"/>
            <a:ext cx="1293571" cy="276999"/>
          </a:xfrm>
          <a:prstGeom prst="rect">
            <a:avLst/>
          </a:prstGeom>
          <a:noFill/>
          <a:ln w="19050">
            <a:solidFill>
              <a:srgbClr val="FF0000"/>
            </a:solidFill>
          </a:ln>
        </p:spPr>
        <p:txBody>
          <a:bodyPr wrap="square" rtlCol="0">
            <a:spAutoFit/>
          </a:bodyPr>
          <a:lstStyle/>
          <a:p>
            <a:pPr algn="ctr"/>
            <a:r>
              <a:rPr kumimoji="1" lang="ja-JP" altLang="en-US" sz="1200">
                <a:solidFill>
                  <a:srgbClr val="FF0000"/>
                </a:solidFill>
                <a:latin typeface="HGPｺﾞｼｯｸE" panose="020B0900000000000000" pitchFamily="50" charset="-128"/>
                <a:ea typeface="HGPｺﾞｼｯｸE" panose="020B0900000000000000" pitchFamily="50" charset="-128"/>
              </a:rPr>
              <a:t>関係者外秘</a:t>
            </a:r>
          </a:p>
        </p:txBody>
      </p:sp>
    </p:spTree>
    <p:extLst>
      <p:ext uri="{BB962C8B-B14F-4D97-AF65-F5344CB8AC3E}">
        <p14:creationId xmlns:p14="http://schemas.microsoft.com/office/powerpoint/2010/main" val="179227652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ransition spd="slow">
    <p:fade thruBlk="1"/>
  </p:transition>
  <p:hf hdr="0" ftr="0" dt="0"/>
  <p:txStyles>
    <p:titleStyle>
      <a:lvl1pPr algn="ctr" defTabSz="685800" rtl="0" eaLnBrk="1" latinLnBrk="0" hangingPunct="1">
        <a:spcBef>
          <a:spcPct val="0"/>
        </a:spcBef>
        <a:buNone/>
        <a:defRPr kumimoji="1"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kumimoji="1"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61.xml"/><Relationship Id="rId18" Type="http://schemas.openxmlformats.org/officeDocument/2006/relationships/slide" Target="slide78.xml"/><Relationship Id="rId3" Type="http://schemas.openxmlformats.org/officeDocument/2006/relationships/slide" Target="slide4.xml"/><Relationship Id="rId21" Type="http://schemas.openxmlformats.org/officeDocument/2006/relationships/slide" Target="slide90.xml"/><Relationship Id="rId7" Type="http://schemas.openxmlformats.org/officeDocument/2006/relationships/slide" Target="slide8.xml"/><Relationship Id="rId12" Type="http://schemas.openxmlformats.org/officeDocument/2006/relationships/slide" Target="slide51.xml"/><Relationship Id="rId17" Type="http://schemas.openxmlformats.org/officeDocument/2006/relationships/slide" Target="slide77.xml"/><Relationship Id="rId2" Type="http://schemas.openxmlformats.org/officeDocument/2006/relationships/slide" Target="slide3.xml"/><Relationship Id="rId16" Type="http://schemas.openxmlformats.org/officeDocument/2006/relationships/slide" Target="slide76.xml"/><Relationship Id="rId20" Type="http://schemas.openxmlformats.org/officeDocument/2006/relationships/slide" Target="slide86.xml"/><Relationship Id="rId1" Type="http://schemas.openxmlformats.org/officeDocument/2006/relationships/slideLayout" Target="../slideLayouts/slideLayout5.xml"/><Relationship Id="rId6" Type="http://schemas.openxmlformats.org/officeDocument/2006/relationships/slide" Target="slide7.xml"/><Relationship Id="rId11" Type="http://schemas.openxmlformats.org/officeDocument/2006/relationships/slide" Target="slide45.xml"/><Relationship Id="rId5" Type="http://schemas.openxmlformats.org/officeDocument/2006/relationships/slide" Target="slide6.xml"/><Relationship Id="rId15" Type="http://schemas.openxmlformats.org/officeDocument/2006/relationships/slide" Target="slide75.xml"/><Relationship Id="rId10" Type="http://schemas.openxmlformats.org/officeDocument/2006/relationships/slide" Target="slide32.xml"/><Relationship Id="rId19" Type="http://schemas.openxmlformats.org/officeDocument/2006/relationships/slide" Target="slide82.xml"/><Relationship Id="rId4" Type="http://schemas.openxmlformats.org/officeDocument/2006/relationships/slide" Target="slide5.xml"/><Relationship Id="rId9" Type="http://schemas.openxmlformats.org/officeDocument/2006/relationships/slide" Target="slide27.xml"/><Relationship Id="rId14" Type="http://schemas.openxmlformats.org/officeDocument/2006/relationships/slide" Target="slide6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24.xml"/><Relationship Id="rId1" Type="http://schemas.openxmlformats.org/officeDocument/2006/relationships/slideLayout" Target="../slideLayouts/slideLayout5.xml"/><Relationship Id="rId4" Type="http://schemas.openxmlformats.org/officeDocument/2006/relationships/slide" Target="slide6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24.xml"/><Relationship Id="rId1" Type="http://schemas.openxmlformats.org/officeDocument/2006/relationships/slideLayout" Target="../slideLayouts/slideLayout5.xml"/><Relationship Id="rId4" Type="http://schemas.openxmlformats.org/officeDocument/2006/relationships/slide" Target="slide65.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24.xml"/><Relationship Id="rId1" Type="http://schemas.openxmlformats.org/officeDocument/2006/relationships/slideLayout" Target="../slideLayouts/slideLayout5.xml"/><Relationship Id="rId4" Type="http://schemas.openxmlformats.org/officeDocument/2006/relationships/slide" Target="slide61.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slide" Target="slide24.xml"/><Relationship Id="rId4" Type="http://schemas.openxmlformats.org/officeDocument/2006/relationships/slide" Target="slide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62.xml"/><Relationship Id="rId4" Type="http://schemas.openxmlformats.org/officeDocument/2006/relationships/slide" Target="slide5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altLang="ja-JP"/>
              <a:t>PIM</a:t>
            </a:r>
            <a:r>
              <a:rPr lang="ja-JP" altLang="en-US"/>
              <a:t>デジタルアセット情報</a:t>
            </a:r>
            <a:br>
              <a:rPr lang="en-US" altLang="ja-JP"/>
            </a:br>
            <a:r>
              <a:rPr lang="ja-JP" altLang="en-US"/>
              <a:t>操作フロー説明資料</a:t>
            </a:r>
            <a:endParaRPr kumimoji="1" lang="ja-JP" altLang="en-US"/>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1</a:t>
            </a:fld>
            <a:endParaRPr kumimoji="1" lang="ja-JP" altLang="en-US"/>
          </a:p>
        </p:txBody>
      </p:sp>
    </p:spTree>
    <p:extLst>
      <p:ext uri="{BB962C8B-B14F-4D97-AF65-F5344CB8AC3E}">
        <p14:creationId xmlns:p14="http://schemas.microsoft.com/office/powerpoint/2010/main" val="421444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A2AA33D-7B30-49C5-9D32-073D99C3C0FD}"/>
              </a:ext>
            </a:extLst>
          </p:cNvPr>
          <p:cNvPicPr>
            <a:picLocks noChangeAspect="1"/>
          </p:cNvPicPr>
          <p:nvPr/>
        </p:nvPicPr>
        <p:blipFill rotWithShape="1">
          <a:blip r:embed="rId2"/>
          <a:srcRect b="5478"/>
          <a:stretch/>
        </p:blipFill>
        <p:spPr>
          <a:xfrm>
            <a:off x="4426233" y="1668691"/>
            <a:ext cx="4440555" cy="2872477"/>
          </a:xfrm>
          <a:prstGeom prst="rect">
            <a:avLst/>
          </a:prstGeom>
          <a:ln w="9525">
            <a:solidFill>
              <a:schemeClr val="tx1"/>
            </a:solidFill>
          </a:ln>
        </p:spPr>
      </p:pic>
      <p:pic>
        <p:nvPicPr>
          <p:cNvPr id="2" name="図 1"/>
          <p:cNvPicPr>
            <a:picLocks noChangeAspect="1"/>
          </p:cNvPicPr>
          <p:nvPr/>
        </p:nvPicPr>
        <p:blipFill>
          <a:blip r:embed="rId3"/>
          <a:stretch>
            <a:fillRect/>
          </a:stretch>
        </p:blipFill>
        <p:spPr>
          <a:xfrm>
            <a:off x="5710176" y="2361774"/>
            <a:ext cx="2130840" cy="129727"/>
          </a:xfrm>
          <a:prstGeom prst="rect">
            <a:avLst/>
          </a:prstGeom>
        </p:spPr>
      </p:pic>
      <p:sp>
        <p:nvSpPr>
          <p:cNvPr id="6" name="コンテンツ プレースホルダー 5"/>
          <p:cNvSpPr>
            <a:spLocks noGrp="1"/>
          </p:cNvSpPr>
          <p:nvPr>
            <p:ph idx="1"/>
          </p:nvPr>
        </p:nvSpPr>
        <p:spPr>
          <a:xfrm>
            <a:off x="438150" y="908963"/>
            <a:ext cx="8526338" cy="612106"/>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「デジタルアセット表示情報一覧」画面で、一覧を検索して「</a:t>
            </a:r>
            <a:r>
              <a:rPr lang="en-US" altLang="ja-JP" sz="1200"/>
              <a:t>PIM</a:t>
            </a:r>
            <a:r>
              <a:rPr lang="ja-JP" altLang="en-US" sz="1200"/>
              <a:t>デジタルアセット情報取得」画面に遷移します。</a:t>
            </a:r>
            <a:endParaRPr lang="en-US" altLang="ja-JP" sz="1200"/>
          </a:p>
          <a:p>
            <a:pPr marL="432196" lvl="1" indent="-228600">
              <a:spcBef>
                <a:spcPts val="300"/>
              </a:spcBef>
              <a:buFont typeface="+mj-ea"/>
              <a:buAutoNum type="circleNumDbPlain" startAt="5"/>
            </a:pPr>
            <a:r>
              <a:rPr lang="ja-JP" altLang="en-US"/>
              <a:t>「</a:t>
            </a:r>
            <a:r>
              <a:rPr lang="en-US" altLang="ja-JP"/>
              <a:t>PIM</a:t>
            </a:r>
            <a:r>
              <a:rPr lang="ja-JP" altLang="en-US"/>
              <a:t>デジタルアセット情報取得」ボタンをクリックし「</a:t>
            </a:r>
            <a:r>
              <a:rPr lang="en-US" altLang="ja-JP"/>
              <a:t>PIM</a:t>
            </a:r>
            <a:r>
              <a:rPr lang="ja-JP" altLang="en-US"/>
              <a:t>デジタルアセット情報取得」画面を開きます。</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10</a:t>
            </a:fld>
            <a:endParaRPr kumimoji="1" lang="ja-JP" altLang="en-US" sz="900">
              <a:solidFill>
                <a:srgbClr val="898989"/>
              </a:solidFill>
              <a:latin typeface="+mn-lt"/>
            </a:endParaRPr>
          </a:p>
        </p:txBody>
      </p:sp>
      <p:sp>
        <p:nvSpPr>
          <p:cNvPr id="20" name="正方形/長方形 19"/>
          <p:cNvSpPr/>
          <p:nvPr/>
        </p:nvSpPr>
        <p:spPr>
          <a:xfrm>
            <a:off x="4484324" y="3793302"/>
            <a:ext cx="2145075" cy="689798"/>
          </a:xfrm>
          <a:prstGeom prst="rect">
            <a:avLst/>
          </a:prstGeom>
          <a:no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cxnSp>
        <p:nvCxnSpPr>
          <p:cNvPr id="41" name="直線コネクタ 40"/>
          <p:cNvCxnSpPr>
            <a:cxnSpLocks/>
          </p:cNvCxnSpPr>
          <p:nvPr/>
        </p:nvCxnSpPr>
        <p:spPr>
          <a:xfrm>
            <a:off x="6646511" y="4477668"/>
            <a:ext cx="1991047" cy="4707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a:solidFill>
                  <a:prstClr val="black"/>
                </a:solidFill>
              </a:rPr>
              <a:t>2.3.2 </a:t>
            </a:r>
            <a:r>
              <a:rPr lang="ja-JP" altLang="en-US" sz="1800">
                <a:solidFill>
                  <a:prstClr val="black"/>
                </a:solidFill>
              </a:rPr>
              <a:t>ドキュメント情報登録　検索／</a:t>
            </a:r>
            <a:r>
              <a:rPr lang="en-US" altLang="ja-JP" sz="1800">
                <a:solidFill>
                  <a:prstClr val="black"/>
                </a:solidFill>
              </a:rPr>
              <a:t>PIM</a:t>
            </a:r>
            <a:r>
              <a:rPr lang="ja-JP" altLang="en-US" sz="1800">
                <a:solidFill>
                  <a:prstClr val="black"/>
                </a:solidFill>
              </a:rPr>
              <a:t>製品情報取得を選択</a:t>
            </a:r>
          </a:p>
        </p:txBody>
      </p:sp>
      <p:grpSp>
        <p:nvGrpSpPr>
          <p:cNvPr id="15" name="グループ化 14">
            <a:extLst>
              <a:ext uri="{FF2B5EF4-FFF2-40B4-BE49-F238E27FC236}">
                <a16:creationId xmlns:a16="http://schemas.microsoft.com/office/drawing/2014/main" id="{78A4A364-9D15-4279-82F1-EB0FD2650CF1}"/>
              </a:ext>
            </a:extLst>
          </p:cNvPr>
          <p:cNvGrpSpPr/>
          <p:nvPr/>
        </p:nvGrpSpPr>
        <p:grpSpPr>
          <a:xfrm>
            <a:off x="2418074" y="4462944"/>
            <a:ext cx="6241614" cy="1942995"/>
            <a:chOff x="2418074" y="4462944"/>
            <a:chExt cx="6241614" cy="1942995"/>
          </a:xfrm>
        </p:grpSpPr>
        <p:pic>
          <p:nvPicPr>
            <p:cNvPr id="28" name="図 27"/>
            <p:cNvPicPr>
              <a:picLocks noChangeAspect="1"/>
            </p:cNvPicPr>
            <p:nvPr/>
          </p:nvPicPr>
          <p:blipFill rotWithShape="1">
            <a:blip r:embed="rId4"/>
            <a:srcRect t="75327" r="43051"/>
            <a:stretch/>
          </p:blipFill>
          <p:spPr>
            <a:xfrm>
              <a:off x="2418074" y="4953224"/>
              <a:ext cx="6241614" cy="1452715"/>
            </a:xfrm>
            <a:prstGeom prst="rect">
              <a:avLst/>
            </a:prstGeom>
            <a:ln>
              <a:solidFill>
                <a:srgbClr val="FF0000"/>
              </a:solidFill>
            </a:ln>
          </p:spPr>
        </p:pic>
        <p:sp>
          <p:nvSpPr>
            <p:cNvPr id="40" name="角丸四角形 39"/>
            <p:cNvSpPr/>
            <p:nvPr/>
          </p:nvSpPr>
          <p:spPr>
            <a:xfrm>
              <a:off x="4172906" y="5745369"/>
              <a:ext cx="1537270" cy="29631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cxnSp>
          <p:nvCxnSpPr>
            <p:cNvPr id="22" name="直線コネクタ 21"/>
            <p:cNvCxnSpPr>
              <a:cxnSpLocks/>
            </p:cNvCxnSpPr>
            <p:nvPr/>
          </p:nvCxnSpPr>
          <p:spPr>
            <a:xfrm flipH="1">
              <a:off x="2418074" y="4462944"/>
              <a:ext cx="2085173" cy="490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776966" y="5481285"/>
              <a:ext cx="329150" cy="276999"/>
            </a:xfrm>
            <a:prstGeom prst="rect">
              <a:avLst/>
            </a:prstGeom>
            <a:noFill/>
          </p:spPr>
          <p:txBody>
            <a:bodyPr wrap="square" rtlCol="0">
              <a:spAutoFit/>
            </a:bodyPr>
            <a:lstStyle/>
            <a:p>
              <a:r>
                <a:rPr lang="ja-JP" altLang="en-US" sz="1200">
                  <a:solidFill>
                    <a:srgbClr val="FF0000"/>
                  </a:solidFill>
                </a:rPr>
                <a:t>⑤</a:t>
              </a:r>
              <a:endParaRPr kumimoji="1" lang="ja-JP" altLang="en-US" sz="1200">
                <a:solidFill>
                  <a:srgbClr val="FF0000"/>
                </a:solidFill>
              </a:endParaRPr>
            </a:p>
          </p:txBody>
        </p:sp>
      </p:grpSp>
      <p:sp>
        <p:nvSpPr>
          <p:cNvPr id="75" name="正方形/長方形 74"/>
          <p:cNvSpPr/>
          <p:nvPr/>
        </p:nvSpPr>
        <p:spPr>
          <a:xfrm>
            <a:off x="4554768" y="1916660"/>
            <a:ext cx="563332" cy="140740"/>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46" name="グループ化 45">
            <a:extLst>
              <a:ext uri="{FF2B5EF4-FFF2-40B4-BE49-F238E27FC236}">
                <a16:creationId xmlns:a16="http://schemas.microsoft.com/office/drawing/2014/main" id="{39F75DE0-B383-4C71-8837-8774317FCF4E}"/>
              </a:ext>
            </a:extLst>
          </p:cNvPr>
          <p:cNvGrpSpPr/>
          <p:nvPr/>
        </p:nvGrpSpPr>
        <p:grpSpPr>
          <a:xfrm>
            <a:off x="123415" y="2271281"/>
            <a:ext cx="1992573" cy="4563977"/>
            <a:chOff x="123415" y="2271281"/>
            <a:chExt cx="1992573" cy="4563977"/>
          </a:xfrm>
        </p:grpSpPr>
        <p:sp>
          <p:nvSpPr>
            <p:cNvPr id="49" name="正方形/長方形 48">
              <a:extLst>
                <a:ext uri="{FF2B5EF4-FFF2-40B4-BE49-F238E27FC236}">
                  <a16:creationId xmlns:a16="http://schemas.microsoft.com/office/drawing/2014/main" id="{1C76F166-24A4-4ACE-9ED7-3F826F7C557E}"/>
                </a:ext>
              </a:extLst>
            </p:cNvPr>
            <p:cNvSpPr/>
            <p:nvPr/>
          </p:nvSpPr>
          <p:spPr>
            <a:xfrm>
              <a:off x="217888" y="3109294"/>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79DF9545-55F8-4E90-82B7-6B22AE62A755}"/>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2" name="下矢印 34">
              <a:extLst>
                <a:ext uri="{FF2B5EF4-FFF2-40B4-BE49-F238E27FC236}">
                  <a16:creationId xmlns:a16="http://schemas.microsoft.com/office/drawing/2014/main" id="{D16DE283-4EF0-4EAD-9BD9-285C6C9D3785}"/>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35">
              <a:extLst>
                <a:ext uri="{FF2B5EF4-FFF2-40B4-BE49-F238E27FC236}">
                  <a16:creationId xmlns:a16="http://schemas.microsoft.com/office/drawing/2014/main" id="{4E422B2E-372B-439F-BF86-1D54931BB488}"/>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4" name="角丸四角形 36">
              <a:extLst>
                <a:ext uri="{FF2B5EF4-FFF2-40B4-BE49-F238E27FC236}">
                  <a16:creationId xmlns:a16="http://schemas.microsoft.com/office/drawing/2014/main" id="{F969863F-0781-4FE4-958C-1B06125934D6}"/>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5" name="角丸四角形 38">
              <a:extLst>
                <a:ext uri="{FF2B5EF4-FFF2-40B4-BE49-F238E27FC236}">
                  <a16:creationId xmlns:a16="http://schemas.microsoft.com/office/drawing/2014/main" id="{A04BB4A3-B527-4648-AFA4-462C1526A68D}"/>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39">
              <a:extLst>
                <a:ext uri="{FF2B5EF4-FFF2-40B4-BE49-F238E27FC236}">
                  <a16:creationId xmlns:a16="http://schemas.microsoft.com/office/drawing/2014/main" id="{808B6473-03B0-4B9D-9856-0492B99261B3}"/>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57" name="下矢印 40">
              <a:extLst>
                <a:ext uri="{FF2B5EF4-FFF2-40B4-BE49-F238E27FC236}">
                  <a16:creationId xmlns:a16="http://schemas.microsoft.com/office/drawing/2014/main" id="{DF0AE893-226D-42A7-803D-E1788E726964}"/>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96EA107C-4151-427D-A152-2605D64922A3}"/>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正方形/長方形 58">
              <a:extLst>
                <a:ext uri="{FF2B5EF4-FFF2-40B4-BE49-F238E27FC236}">
                  <a16:creationId xmlns:a16="http://schemas.microsoft.com/office/drawing/2014/main" id="{B9CC04D3-7AEC-4280-8721-E7DDE9BCC490}"/>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60" name="下矢印 43">
              <a:extLst>
                <a:ext uri="{FF2B5EF4-FFF2-40B4-BE49-F238E27FC236}">
                  <a16:creationId xmlns:a16="http://schemas.microsoft.com/office/drawing/2014/main" id="{3BD81D73-0D21-4B04-B9DD-5C4DBE6200C5}"/>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a:extLst>
                <a:ext uri="{FF2B5EF4-FFF2-40B4-BE49-F238E27FC236}">
                  <a16:creationId xmlns:a16="http://schemas.microsoft.com/office/drawing/2014/main" id="{DA3F3F5B-8E20-4916-9A74-84CF0B9439D1}"/>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62" name="下矢印 47">
              <a:extLst>
                <a:ext uri="{FF2B5EF4-FFF2-40B4-BE49-F238E27FC236}">
                  <a16:creationId xmlns:a16="http://schemas.microsoft.com/office/drawing/2014/main" id="{50DA4BBB-D3B1-4121-8B15-822E0CC4BD9D}"/>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下矢印 48">
              <a:extLst>
                <a:ext uri="{FF2B5EF4-FFF2-40B4-BE49-F238E27FC236}">
                  <a16:creationId xmlns:a16="http://schemas.microsoft.com/office/drawing/2014/main" id="{21A66DF9-DC5E-4A1F-A7C4-FADE733AD2AD}"/>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33">
              <a:extLst>
                <a:ext uri="{FF2B5EF4-FFF2-40B4-BE49-F238E27FC236}">
                  <a16:creationId xmlns:a16="http://schemas.microsoft.com/office/drawing/2014/main" id="{C2971CCB-E15C-42CA-8F46-99E41535FB6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 name="テキスト ボックス 447">
            <a:extLst>
              <a:ext uri="{FF2B5EF4-FFF2-40B4-BE49-F238E27FC236}">
                <a16:creationId xmlns:a16="http://schemas.microsoft.com/office/drawing/2014/main" id="{C90DB316-BBE9-1A70-6A94-979BEB3825FE}"/>
              </a:ext>
            </a:extLst>
          </p:cNvPr>
          <p:cNvSpPr txBox="1"/>
          <p:nvPr/>
        </p:nvSpPr>
        <p:spPr>
          <a:xfrm>
            <a:off x="4917775" y="3852299"/>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48">
            <a:extLst>
              <a:ext uri="{FF2B5EF4-FFF2-40B4-BE49-F238E27FC236}">
                <a16:creationId xmlns:a16="http://schemas.microsoft.com/office/drawing/2014/main" id="{B7EE95EB-9553-4F4F-931A-6C4EBCC7ED5B}"/>
              </a:ext>
            </a:extLst>
          </p:cNvPr>
          <p:cNvSpPr txBox="1"/>
          <p:nvPr/>
        </p:nvSpPr>
        <p:spPr>
          <a:xfrm>
            <a:off x="6069030" y="3857379"/>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7">
            <a:extLst>
              <a:ext uri="{FF2B5EF4-FFF2-40B4-BE49-F238E27FC236}">
                <a16:creationId xmlns:a16="http://schemas.microsoft.com/office/drawing/2014/main" id="{6D400E97-0D6B-3F71-01C9-4CB71370D228}"/>
              </a:ext>
            </a:extLst>
          </p:cNvPr>
          <p:cNvSpPr txBox="1"/>
          <p:nvPr/>
        </p:nvSpPr>
        <p:spPr>
          <a:xfrm>
            <a:off x="3568068" y="5101255"/>
            <a:ext cx="21659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1050" kern="100">
                <a:effectLst/>
                <a:ea typeface="ＭＳ 明朝" panose="02020609040205080304" pitchFamily="17" charset="-128"/>
                <a:cs typeface="Arial" panose="020B0604020202020204" pitchFamily="34" charset="0"/>
              </a:rPr>
              <a:t>検索結果：</a:t>
            </a:r>
            <a:r>
              <a:rPr lang="en-US" sz="1050" kern="100">
                <a:effectLst/>
                <a:ea typeface="ＭＳ 明朝" panose="02020609040205080304" pitchFamily="17" charset="-128"/>
                <a:cs typeface="Arial" panose="020B0604020202020204" pitchFamily="34" charset="0"/>
              </a:rPr>
              <a:t>10</a:t>
            </a:r>
            <a:r>
              <a:rPr lang="ja-JP" sz="1050" kern="100">
                <a:effectLst/>
                <a:ea typeface="ＭＳ 明朝" panose="02020609040205080304" pitchFamily="17" charset="-128"/>
                <a:cs typeface="Arial" panose="020B0604020202020204" pitchFamily="34" charset="0"/>
              </a:rPr>
              <a:t>件中</a:t>
            </a:r>
            <a:r>
              <a:rPr lang="ja-JP" sz="1050" kern="100">
                <a:effectLst/>
                <a:latin typeface="Meiryo UI" panose="020B0604030504040204" pitchFamily="50" charset="-128"/>
                <a:ea typeface="Century" panose="02040604050505020304" pitchFamily="18" charset="0"/>
                <a:cs typeface="Arial" panose="020B0604020202020204" pitchFamily="34" charset="0"/>
              </a:rPr>
              <a:t> </a:t>
            </a:r>
            <a:r>
              <a:rPr lang="en-US" sz="1050" kern="100">
                <a:effectLst/>
                <a:ea typeface="ＭＳ 明朝" panose="02020609040205080304" pitchFamily="17" charset="-128"/>
                <a:cs typeface="Arial" panose="020B0604020202020204" pitchFamily="34" charset="0"/>
              </a:rPr>
              <a:t>1-10</a:t>
            </a:r>
            <a:r>
              <a:rPr lang="ja-JP" sz="105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448">
            <a:extLst>
              <a:ext uri="{FF2B5EF4-FFF2-40B4-BE49-F238E27FC236}">
                <a16:creationId xmlns:a16="http://schemas.microsoft.com/office/drawing/2014/main" id="{B7EE95EB-9553-4F4F-931A-6C4EBCC7ED5B}"/>
              </a:ext>
            </a:extLst>
          </p:cNvPr>
          <p:cNvSpPr txBox="1"/>
          <p:nvPr/>
        </p:nvSpPr>
        <p:spPr>
          <a:xfrm>
            <a:off x="5697684" y="5097149"/>
            <a:ext cx="859531"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1050" kern="100">
                <a:effectLst/>
                <a:ea typeface="ＭＳ 明朝" panose="02020609040205080304" pitchFamily="17" charset="-128"/>
                <a:cs typeface="Arial" panose="020B0604020202020204" pitchFamily="34" charset="0"/>
              </a:rPr>
              <a:t>0</a:t>
            </a:r>
            <a:r>
              <a:rPr lang="ja-JP" sz="105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051327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BA1E92F-4120-443A-AA95-A8B34C4F647F}"/>
              </a:ext>
            </a:extLst>
          </p:cNvPr>
          <p:cNvPicPr>
            <a:picLocks noChangeAspect="1"/>
          </p:cNvPicPr>
          <p:nvPr/>
        </p:nvPicPr>
        <p:blipFill>
          <a:blip r:embed="rId2"/>
          <a:stretch>
            <a:fillRect/>
          </a:stretch>
        </p:blipFill>
        <p:spPr>
          <a:xfrm>
            <a:off x="2440175" y="2132285"/>
            <a:ext cx="6425741" cy="4615072"/>
          </a:xfrm>
          <a:prstGeom prst="rect">
            <a:avLst/>
          </a:prstGeom>
        </p:spPr>
      </p:pic>
      <p:sp>
        <p:nvSpPr>
          <p:cNvPr id="6" name="コンテンツ プレースホルダー 5"/>
          <p:cNvSpPr>
            <a:spLocks noGrp="1"/>
          </p:cNvSpPr>
          <p:nvPr>
            <p:ph idx="1"/>
          </p:nvPr>
        </p:nvSpPr>
        <p:spPr>
          <a:xfrm>
            <a:off x="438150" y="907200"/>
            <a:ext cx="8526338" cy="1282703"/>
          </a:xfrm>
        </p:spPr>
        <p:txBody>
          <a:bodyPr>
            <a:normAutofit/>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432000" lvl="1" indent="-230400">
              <a:buFont typeface="+mj-ea"/>
              <a:buAutoNum type="circleNumDbPlain"/>
            </a:pPr>
            <a:r>
              <a:rPr lang="en-US" altLang="ja-JP"/>
              <a:t>PIM</a:t>
            </a:r>
            <a:r>
              <a:rPr lang="ja-JP" altLang="en-US"/>
              <a:t>デジタルアセットの絞り込み条件を指定して検索します。</a:t>
            </a:r>
            <a:endParaRPr lang="en-US" altLang="ja-JP"/>
          </a:p>
          <a:p>
            <a:pPr marL="432000" lvl="1" indent="-230400">
              <a:buFont typeface="+mj-ea"/>
              <a:buAutoNum type="circleNumDbPlain"/>
            </a:pPr>
            <a:r>
              <a:rPr lang="ja-JP" altLang="en-US"/>
              <a:t>絞り込んだ</a:t>
            </a:r>
            <a:r>
              <a:rPr lang="en-US" altLang="ja-JP"/>
              <a:t>PIM</a:t>
            </a:r>
            <a:r>
              <a:rPr lang="ja-JP" altLang="en-US"/>
              <a:t>デジタルアセット情報の一覧を確認し、新規に登録する情報をチェックボックスで選択します。</a:t>
            </a:r>
            <a:endParaRPr lang="en-US" altLang="ja-JP"/>
          </a:p>
          <a:p>
            <a:pPr marL="432000" lvl="1" indent="-230400">
              <a:buFont typeface="+mj-ea"/>
              <a:buAutoNum type="circleNumDbPlain"/>
            </a:pPr>
            <a:r>
              <a:rPr lang="ja-JP" altLang="en-US"/>
              <a:t>「</a:t>
            </a:r>
            <a:r>
              <a:rPr lang="en-US" altLang="ja-JP"/>
              <a:t>PIM</a:t>
            </a:r>
            <a:r>
              <a:rPr lang="ja-JP" altLang="en-US"/>
              <a:t>デジタルアセット情報を一覧に登録」ボタンをクリックし、選択したものを指定の機種・アセット分類のデジタルアセットの一覧に追加します。クリック後は「デジタルアセット表示情報一覧」画面に戻ります。</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11</a:t>
            </a:fld>
            <a:endParaRPr kumimoji="1" lang="ja-JP" altLang="en-US" sz="900">
              <a:solidFill>
                <a:srgbClr val="898989"/>
              </a:solidFill>
              <a:latin typeface="+mn-lt"/>
            </a:endParaRPr>
          </a:p>
        </p:txBody>
      </p:sp>
      <p:sp>
        <p:nvSpPr>
          <p:cNvPr id="12" name="角丸四角形 11"/>
          <p:cNvSpPr/>
          <p:nvPr/>
        </p:nvSpPr>
        <p:spPr>
          <a:xfrm>
            <a:off x="2563694" y="3478417"/>
            <a:ext cx="6059311" cy="996950"/>
          </a:xfrm>
          <a:prstGeom prst="roundRect">
            <a:avLst>
              <a:gd name="adj" fmla="val 43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a:xfrm>
            <a:off x="8289006" y="3229987"/>
            <a:ext cx="204337" cy="232492"/>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①</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15" name="角丸四角形 14"/>
          <p:cNvSpPr/>
          <p:nvPr/>
        </p:nvSpPr>
        <p:spPr>
          <a:xfrm>
            <a:off x="2563695" y="5007232"/>
            <a:ext cx="6059310" cy="1308802"/>
          </a:xfrm>
          <a:prstGeom prst="roundRect">
            <a:avLst>
              <a:gd name="adj" fmla="val 25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a:xfrm>
            <a:off x="8269868" y="4736948"/>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②</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18" name="角丸四角形 17"/>
          <p:cNvSpPr/>
          <p:nvPr/>
        </p:nvSpPr>
        <p:spPr>
          <a:xfrm>
            <a:off x="2525547" y="6452397"/>
            <a:ext cx="1291538" cy="205750"/>
          </a:xfrm>
          <a:prstGeom prst="roundRect">
            <a:avLst>
              <a:gd name="adj" fmla="val 699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a:xfrm>
            <a:off x="2210708" y="6544154"/>
            <a:ext cx="176955" cy="106837"/>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③</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43"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defRPr/>
            </a:pPr>
            <a:r>
              <a:rPr lang="en-US" altLang="ja-JP" sz="1800"/>
              <a:t>2.3.3 </a:t>
            </a:r>
            <a:r>
              <a:rPr lang="ja-JP" altLang="en-US" sz="1800"/>
              <a:t>ドキュメント情報登録　新製品情報を追加登録</a:t>
            </a:r>
          </a:p>
        </p:txBody>
      </p:sp>
      <p:sp>
        <p:nvSpPr>
          <p:cNvPr id="79" name="吹き出し: 角を丸めた四角形 78">
            <a:extLst>
              <a:ext uri="{FF2B5EF4-FFF2-40B4-BE49-F238E27FC236}">
                <a16:creationId xmlns:a16="http://schemas.microsoft.com/office/drawing/2014/main" id="{A43B3423-B378-40AB-B0FA-543832E230E5}"/>
              </a:ext>
            </a:extLst>
          </p:cNvPr>
          <p:cNvSpPr/>
          <p:nvPr/>
        </p:nvSpPr>
        <p:spPr>
          <a:xfrm>
            <a:off x="5284122" y="4403154"/>
            <a:ext cx="1729058" cy="503657"/>
          </a:xfrm>
          <a:prstGeom prst="wedgeRoundRectCallout">
            <a:avLst>
              <a:gd name="adj1" fmla="val -63268"/>
              <a:gd name="adj2" fmla="val -56013"/>
              <a:gd name="adj3" fmla="val 16667"/>
            </a:avLst>
          </a:prstGeom>
          <a:solidFill>
            <a:srgbClr val="FFFFCC"/>
          </a:solidFill>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ja-JP" altLang="en-US" sz="1000">
                <a:solidFill>
                  <a:schemeClr val="tx1"/>
                </a:solidFill>
                <a:latin typeface="メイリオ" panose="020B0604030504040204" pitchFamily="50" charset="-128"/>
                <a:ea typeface="メイリオ" panose="020B0604030504040204" pitchFamily="50" charset="-128"/>
              </a:rPr>
              <a:t>リンク参照登録の場合、</a:t>
            </a:r>
            <a:endParaRPr kumimoji="1" lang="en-US" altLang="ja-JP" sz="1000">
              <a:solidFill>
                <a:schemeClr val="tx1"/>
              </a:solidFill>
              <a:latin typeface="メイリオ" panose="020B0604030504040204" pitchFamily="50" charset="-128"/>
              <a:ea typeface="メイリオ" panose="020B0604030504040204" pitchFamily="50" charset="-128"/>
            </a:endParaRPr>
          </a:p>
          <a:p>
            <a:pPr indent="-266700" algn="ctr">
              <a:buFontTx/>
              <a:buNone/>
            </a:pPr>
            <a:r>
              <a:rPr kumimoji="1" lang="ja-JP" altLang="en-US" sz="1000">
                <a:solidFill>
                  <a:schemeClr val="tx1"/>
                </a:solidFill>
                <a:latin typeface="メイリオ" panose="020B0604030504040204" pitchFamily="50" charset="-128"/>
                <a:ea typeface="メイリオ" panose="020B0604030504040204" pitchFamily="50" charset="-128"/>
              </a:rPr>
              <a:t>他機種を選択します。</a:t>
            </a:r>
          </a:p>
        </p:txBody>
      </p:sp>
      <p:sp>
        <p:nvSpPr>
          <p:cNvPr id="81" name="吹き出し: 角を丸めた四角形 80">
            <a:extLst>
              <a:ext uri="{FF2B5EF4-FFF2-40B4-BE49-F238E27FC236}">
                <a16:creationId xmlns:a16="http://schemas.microsoft.com/office/drawing/2014/main" id="{23A33AC6-7014-4A0F-9FA9-53C49AA5BF34}"/>
              </a:ext>
            </a:extLst>
          </p:cNvPr>
          <p:cNvSpPr/>
          <p:nvPr/>
        </p:nvSpPr>
        <p:spPr>
          <a:xfrm>
            <a:off x="4205191" y="6068634"/>
            <a:ext cx="4269014" cy="632256"/>
          </a:xfrm>
          <a:prstGeom prst="wedgeRoundRectCallout">
            <a:avLst>
              <a:gd name="adj1" fmla="val -39541"/>
              <a:gd name="adj2" fmla="val -70184"/>
              <a:gd name="adj3" fmla="val 16667"/>
            </a:avLst>
          </a:prstGeom>
          <a:solidFill>
            <a:srgbClr val="FFFFCC"/>
          </a:solidFill>
          <a:ln w="9525"/>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lang="ja-JP" altLang="en-US" sz="1000">
                <a:solidFill>
                  <a:schemeClr val="tx1"/>
                </a:solidFill>
                <a:latin typeface="メイリオ" panose="020B0604030504040204" pitchFamily="50" charset="-128"/>
                <a:ea typeface="メイリオ" panose="020B0604030504040204" pitchFamily="50" charset="-128"/>
              </a:rPr>
              <a:t>他機種のデータを選択する場合は、他機種側で既に一覧に取り込まれて</a:t>
            </a:r>
            <a:endParaRPr lang="en-US" altLang="ja-JP" sz="1000">
              <a:solidFill>
                <a:schemeClr val="tx1"/>
              </a:solidFill>
              <a:latin typeface="メイリオ" panose="020B0604030504040204" pitchFamily="50" charset="-128"/>
              <a:ea typeface="メイリオ" panose="020B0604030504040204" pitchFamily="50" charset="-128"/>
            </a:endParaRPr>
          </a:p>
          <a:p>
            <a:pPr indent="-266700">
              <a:buFontTx/>
              <a:buNone/>
            </a:pPr>
            <a:r>
              <a:rPr lang="ja-JP" altLang="en-US" sz="1000">
                <a:solidFill>
                  <a:schemeClr val="tx1"/>
                </a:solidFill>
                <a:latin typeface="メイリオ" panose="020B0604030504040204" pitchFamily="50" charset="-128"/>
                <a:ea typeface="メイリオ" panose="020B0604030504040204" pitchFamily="50" charset="-128"/>
              </a:rPr>
              <a:t>いることが前提となります。</a:t>
            </a:r>
            <a:r>
              <a:rPr kumimoji="1" lang="ja-JP" altLang="en-US" sz="1000">
                <a:solidFill>
                  <a:schemeClr val="tx1"/>
                </a:solidFill>
                <a:latin typeface="メイリオ" panose="020B0604030504040204" pitchFamily="50" charset="-128"/>
                <a:ea typeface="メイリオ" panose="020B0604030504040204" pitchFamily="50" charset="-128"/>
              </a:rPr>
              <a:t>（取り込まれていないデータを選択して</a:t>
            </a:r>
            <a:endParaRPr kumimoji="1" lang="en-US" altLang="ja-JP" sz="1000">
              <a:solidFill>
                <a:schemeClr val="tx1"/>
              </a:solidFill>
              <a:latin typeface="メイリオ" panose="020B0604030504040204" pitchFamily="50" charset="-128"/>
              <a:ea typeface="メイリオ" panose="020B0604030504040204" pitchFamily="50" charset="-128"/>
            </a:endParaRPr>
          </a:p>
          <a:p>
            <a:pPr indent="-266700">
              <a:buFontTx/>
              <a:buNone/>
            </a:pPr>
            <a:r>
              <a:rPr kumimoji="1" lang="ja-JP" altLang="en-US" sz="1000">
                <a:solidFill>
                  <a:schemeClr val="tx1"/>
                </a:solidFill>
                <a:latin typeface="メイリオ" panose="020B0604030504040204" pitchFamily="50" charset="-128"/>
                <a:ea typeface="メイリオ" panose="020B0604030504040204" pitchFamily="50" charset="-128"/>
              </a:rPr>
              <a:t>追加するとエラーが表示されます）</a:t>
            </a:r>
          </a:p>
        </p:txBody>
      </p:sp>
      <p:grpSp>
        <p:nvGrpSpPr>
          <p:cNvPr id="2" name="グループ化 1">
            <a:extLst>
              <a:ext uri="{FF2B5EF4-FFF2-40B4-BE49-F238E27FC236}">
                <a16:creationId xmlns:a16="http://schemas.microsoft.com/office/drawing/2014/main" id="{1ACE7D8F-2673-4963-B8EE-F7A178AD9BDF}"/>
              </a:ext>
            </a:extLst>
          </p:cNvPr>
          <p:cNvGrpSpPr/>
          <p:nvPr/>
        </p:nvGrpSpPr>
        <p:grpSpPr>
          <a:xfrm>
            <a:off x="123415" y="2271281"/>
            <a:ext cx="1992573" cy="4563977"/>
            <a:chOff x="123415" y="2271281"/>
            <a:chExt cx="1992573" cy="4563977"/>
          </a:xfrm>
        </p:grpSpPr>
        <p:sp>
          <p:nvSpPr>
            <p:cNvPr id="50" name="正方形/長方形 49">
              <a:extLst>
                <a:ext uri="{FF2B5EF4-FFF2-40B4-BE49-F238E27FC236}">
                  <a16:creationId xmlns:a16="http://schemas.microsoft.com/office/drawing/2014/main" id="{4159B0CD-1F49-4BC7-B176-9DD78F3600E7}"/>
                </a:ext>
              </a:extLst>
            </p:cNvPr>
            <p:cNvSpPr/>
            <p:nvPr/>
          </p:nvSpPr>
          <p:spPr>
            <a:xfrm>
              <a:off x="215147" y="3858520"/>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49" name="正方形/長方形 48">
              <a:extLst>
                <a:ext uri="{FF2B5EF4-FFF2-40B4-BE49-F238E27FC236}">
                  <a16:creationId xmlns:a16="http://schemas.microsoft.com/office/drawing/2014/main" id="{99389C3D-0392-4FD3-B748-856F691FED51}"/>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FCA9D429-F301-4AAD-898E-B5307C23313E}"/>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5" name="下矢印 34">
              <a:extLst>
                <a:ext uri="{FF2B5EF4-FFF2-40B4-BE49-F238E27FC236}">
                  <a16:creationId xmlns:a16="http://schemas.microsoft.com/office/drawing/2014/main" id="{11F62680-9050-47FD-A067-3C4ED937AF0A}"/>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35">
              <a:extLst>
                <a:ext uri="{FF2B5EF4-FFF2-40B4-BE49-F238E27FC236}">
                  <a16:creationId xmlns:a16="http://schemas.microsoft.com/office/drawing/2014/main" id="{2EBE6D05-3060-49E5-A430-1260846B6C7E}"/>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7" name="角丸四角形 36">
              <a:extLst>
                <a:ext uri="{FF2B5EF4-FFF2-40B4-BE49-F238E27FC236}">
                  <a16:creationId xmlns:a16="http://schemas.microsoft.com/office/drawing/2014/main" id="{4C7BF846-0820-44E9-AFD6-F6B7937EF38B}"/>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8" name="角丸四角形 38">
              <a:extLst>
                <a:ext uri="{FF2B5EF4-FFF2-40B4-BE49-F238E27FC236}">
                  <a16:creationId xmlns:a16="http://schemas.microsoft.com/office/drawing/2014/main" id="{277A1C98-13BB-4C71-ADA6-FE0782895B59}"/>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9">
              <a:extLst>
                <a:ext uri="{FF2B5EF4-FFF2-40B4-BE49-F238E27FC236}">
                  <a16:creationId xmlns:a16="http://schemas.microsoft.com/office/drawing/2014/main" id="{AE17000F-BA16-49BD-97A6-8117D48D6BF5}"/>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0" name="下矢印 40">
              <a:extLst>
                <a:ext uri="{FF2B5EF4-FFF2-40B4-BE49-F238E27FC236}">
                  <a16:creationId xmlns:a16="http://schemas.microsoft.com/office/drawing/2014/main" id="{5ABA0A8E-9C54-4975-A771-DB333C477512}"/>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7FED91E5-FEBD-42EB-A47B-C64DDA7BDF0A}"/>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A31E2B8A-C901-4645-8AD4-4B8934A21354}"/>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44" name="下矢印 43">
              <a:extLst>
                <a:ext uri="{FF2B5EF4-FFF2-40B4-BE49-F238E27FC236}">
                  <a16:creationId xmlns:a16="http://schemas.microsoft.com/office/drawing/2014/main" id="{27599ED6-EE85-4A32-B515-07C27268DECB}"/>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7">
              <a:extLst>
                <a:ext uri="{FF2B5EF4-FFF2-40B4-BE49-F238E27FC236}">
                  <a16:creationId xmlns:a16="http://schemas.microsoft.com/office/drawing/2014/main" id="{15A97771-04F3-4CF7-A3DF-E35F2507A628}"/>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8">
              <a:extLst>
                <a:ext uri="{FF2B5EF4-FFF2-40B4-BE49-F238E27FC236}">
                  <a16:creationId xmlns:a16="http://schemas.microsoft.com/office/drawing/2014/main" id="{96CD386C-0510-4CAF-8EFB-B451D66B5521}"/>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33">
              <a:extLst>
                <a:ext uri="{FF2B5EF4-FFF2-40B4-BE49-F238E27FC236}">
                  <a16:creationId xmlns:a16="http://schemas.microsoft.com/office/drawing/2014/main" id="{02994BD6-E087-40F7-A242-27D0F6335D07}"/>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2372680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A5D9984-9A0E-4D6C-A8A2-24DEDEE35028}"/>
              </a:ext>
            </a:extLst>
          </p:cNvPr>
          <p:cNvPicPr>
            <a:picLocks noChangeAspect="1"/>
          </p:cNvPicPr>
          <p:nvPr/>
        </p:nvPicPr>
        <p:blipFill>
          <a:blip r:embed="rId2"/>
          <a:stretch>
            <a:fillRect/>
          </a:stretch>
        </p:blipFill>
        <p:spPr>
          <a:xfrm>
            <a:off x="2504561" y="1935846"/>
            <a:ext cx="6419644" cy="2737341"/>
          </a:xfrm>
          <a:prstGeom prst="rect">
            <a:avLst/>
          </a:prstGeom>
          <a:ln>
            <a:solidFill>
              <a:schemeClr val="tx1"/>
            </a:solidFill>
          </a:ln>
        </p:spPr>
      </p:pic>
      <p:sp>
        <p:nvSpPr>
          <p:cNvPr id="6" name="コンテンツ プレースホルダー 5"/>
          <p:cNvSpPr>
            <a:spLocks noGrp="1"/>
          </p:cNvSpPr>
          <p:nvPr>
            <p:ph idx="1"/>
          </p:nvPr>
        </p:nvSpPr>
        <p:spPr>
          <a:xfrm>
            <a:off x="438150" y="908963"/>
            <a:ext cx="8526338" cy="901363"/>
          </a:xfrm>
        </p:spPr>
        <p:txBody>
          <a:bodyPr>
            <a:normAutofit/>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432196" lvl="1" indent="-228600">
              <a:buFont typeface="+mj-ea"/>
              <a:buAutoNum type="circleNumDbPlain" startAt="4"/>
            </a:pPr>
            <a:r>
              <a:rPr lang="ja-JP" altLang="en-US"/>
              <a:t>「デジタルアセット表示情報一覧」画面で、新しく追加されたデジタルアセット情報を確認します。</a:t>
            </a:r>
            <a:endParaRPr lang="en-US" altLang="ja-JP"/>
          </a:p>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　　　</a:t>
            </a:r>
            <a:r>
              <a:rPr kumimoji="1" lang="en-US" altLang="ja-JP" sz="1200">
                <a:solidFill>
                  <a:schemeClr val="tx1"/>
                </a:solidFill>
                <a:latin typeface="メイリオ" panose="020B0604030504040204" pitchFamily="50" charset="-128"/>
                <a:ea typeface="メイリオ" panose="020B0604030504040204" pitchFamily="50" charset="-128"/>
              </a:rPr>
              <a:t>※</a:t>
            </a:r>
            <a:r>
              <a:rPr kumimoji="1" lang="ja-JP" altLang="en-US" sz="1200">
                <a:solidFill>
                  <a:schemeClr val="tx1"/>
                </a:solidFill>
                <a:latin typeface="メイリオ" panose="020B0604030504040204" pitchFamily="50" charset="-128"/>
                <a:ea typeface="メイリオ" panose="020B0604030504040204" pitchFamily="50" charset="-128"/>
              </a:rPr>
              <a:t>リンク参照登録の場合、行背景は灰色で表示されます。</a:t>
            </a:r>
            <a:endParaRPr lang="ja-JP" altLang="en-US"/>
          </a:p>
        </p:txBody>
      </p:sp>
      <p:sp>
        <p:nvSpPr>
          <p:cNvPr id="8" name="線吹き出し 1 (枠付き) 7"/>
          <p:cNvSpPr/>
          <p:nvPr/>
        </p:nvSpPr>
        <p:spPr>
          <a:xfrm>
            <a:off x="2748837" y="4574718"/>
            <a:ext cx="5790484" cy="433859"/>
          </a:xfrm>
          <a:prstGeom prst="borderCallout1">
            <a:avLst>
              <a:gd name="adj1" fmla="val -72645"/>
              <a:gd name="adj2" fmla="val 9212"/>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a:buFontTx/>
              <a:buNone/>
            </a:pPr>
            <a:r>
              <a:rPr lang="ja-JP" altLang="en-US" sz="1200">
                <a:solidFill>
                  <a:schemeClr val="tx1"/>
                </a:solidFill>
                <a:latin typeface="メイリオ" panose="020B0604030504040204" pitchFamily="50" charset="-128"/>
                <a:ea typeface="メイリオ" panose="020B0604030504040204" pitchFamily="50" charset="-128"/>
              </a:rPr>
              <a:t>新しく追加されたデジタルアセット情報は、デジタルアセット一覧の先頭に表示されます。</a:t>
            </a:r>
          </a:p>
        </p:txBody>
      </p:sp>
      <p:sp>
        <p:nvSpPr>
          <p:cNvPr id="25" name="正方形/長方形 24"/>
          <p:cNvSpPr/>
          <p:nvPr/>
        </p:nvSpPr>
        <p:spPr>
          <a:xfrm>
            <a:off x="2216094" y="3899717"/>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④</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26"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defRPr/>
            </a:pPr>
            <a:r>
              <a:rPr lang="en-US" altLang="ja-JP" sz="1800"/>
              <a:t>2.3.3 </a:t>
            </a:r>
            <a:r>
              <a:rPr lang="ja-JP" altLang="en-US" sz="1800"/>
              <a:t>ドキュメント情報登録　新製品情報を追加登録</a:t>
            </a:r>
            <a:endParaRPr lang="en-US" altLang="ja-JP" sz="1800"/>
          </a:p>
        </p:txBody>
      </p:sp>
      <p:sp>
        <p:nvSpPr>
          <p:cNvPr id="43" name="角丸四角形 42"/>
          <p:cNvSpPr/>
          <p:nvPr/>
        </p:nvSpPr>
        <p:spPr>
          <a:xfrm>
            <a:off x="2600753" y="4026319"/>
            <a:ext cx="6323452" cy="267841"/>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7628EC2E-EE43-4DEF-AF87-489ECAA53ED1}"/>
              </a:ext>
            </a:extLst>
          </p:cNvPr>
          <p:cNvGrpSpPr/>
          <p:nvPr/>
        </p:nvGrpSpPr>
        <p:grpSpPr>
          <a:xfrm>
            <a:off x="2908756" y="5285456"/>
            <a:ext cx="5780865" cy="1215783"/>
            <a:chOff x="2187787" y="5074436"/>
            <a:chExt cx="5780865" cy="1215783"/>
          </a:xfrm>
        </p:grpSpPr>
        <p:pic>
          <p:nvPicPr>
            <p:cNvPr id="46" name="図 45">
              <a:extLst>
                <a:ext uri="{FF2B5EF4-FFF2-40B4-BE49-F238E27FC236}">
                  <a16:creationId xmlns:a16="http://schemas.microsoft.com/office/drawing/2014/main" id="{387FB6CE-8956-4E2B-A4D0-6BE0180B5808}"/>
                </a:ext>
              </a:extLst>
            </p:cNvPr>
            <p:cNvPicPr>
              <a:picLocks noChangeAspect="1"/>
            </p:cNvPicPr>
            <p:nvPr/>
          </p:nvPicPr>
          <p:blipFill rotWithShape="1">
            <a:blip r:embed="rId3"/>
            <a:srcRect t="58293"/>
            <a:stretch/>
          </p:blipFill>
          <p:spPr>
            <a:xfrm>
              <a:off x="2420432" y="5074436"/>
              <a:ext cx="5501456" cy="1215783"/>
            </a:xfrm>
            <a:prstGeom prst="rect">
              <a:avLst/>
            </a:prstGeom>
          </p:spPr>
        </p:pic>
        <p:sp>
          <p:nvSpPr>
            <p:cNvPr id="48" name="正方形/長方形 47">
              <a:extLst>
                <a:ext uri="{FF2B5EF4-FFF2-40B4-BE49-F238E27FC236}">
                  <a16:creationId xmlns:a16="http://schemas.microsoft.com/office/drawing/2014/main" id="{B28CBCF4-62F4-405C-A5C2-66CE4CD43447}"/>
                </a:ext>
              </a:extLst>
            </p:cNvPr>
            <p:cNvSpPr/>
            <p:nvPr/>
          </p:nvSpPr>
          <p:spPr>
            <a:xfrm>
              <a:off x="2187787" y="5681196"/>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④</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49" name="角丸四角形 42">
              <a:extLst>
                <a:ext uri="{FF2B5EF4-FFF2-40B4-BE49-F238E27FC236}">
                  <a16:creationId xmlns:a16="http://schemas.microsoft.com/office/drawing/2014/main" id="{9C5F217D-1BC8-4D25-A201-F45ED7E5637B}"/>
                </a:ext>
              </a:extLst>
            </p:cNvPr>
            <p:cNvSpPr/>
            <p:nvPr/>
          </p:nvSpPr>
          <p:spPr>
            <a:xfrm>
              <a:off x="2467196" y="5528484"/>
              <a:ext cx="5501456" cy="39806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50" name="吹き出し: 角を丸めた四角形 49">
            <a:extLst>
              <a:ext uri="{FF2B5EF4-FFF2-40B4-BE49-F238E27FC236}">
                <a16:creationId xmlns:a16="http://schemas.microsoft.com/office/drawing/2014/main" id="{D35CEF82-7A80-4FB7-9474-FEB0A04ED7B0}"/>
              </a:ext>
            </a:extLst>
          </p:cNvPr>
          <p:cNvSpPr/>
          <p:nvPr/>
        </p:nvSpPr>
        <p:spPr>
          <a:xfrm>
            <a:off x="6276825" y="5992733"/>
            <a:ext cx="1931812" cy="632256"/>
          </a:xfrm>
          <a:prstGeom prst="wedgeRoundRectCallout">
            <a:avLst>
              <a:gd name="adj1" fmla="val -66864"/>
              <a:gd name="adj2" fmla="val -47268"/>
              <a:gd name="adj3" fmla="val 16667"/>
            </a:avLst>
          </a:prstGeom>
          <a:solidFill>
            <a:srgbClr val="FFFFCC"/>
          </a:solidFill>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ja-JP" altLang="en-US" sz="1000">
                <a:solidFill>
                  <a:schemeClr val="tx1"/>
                </a:solidFill>
                <a:latin typeface="メイリオ" panose="020B0604030504040204" pitchFamily="50" charset="-128"/>
                <a:ea typeface="メイリオ" panose="020B0604030504040204" pitchFamily="50" charset="-128"/>
              </a:rPr>
              <a:t>リンク参照登録の場合、</a:t>
            </a:r>
            <a:endParaRPr kumimoji="1" lang="en-US" altLang="ja-JP" sz="1000">
              <a:solidFill>
                <a:schemeClr val="tx1"/>
              </a:solidFill>
              <a:latin typeface="メイリオ" panose="020B0604030504040204" pitchFamily="50" charset="-128"/>
              <a:ea typeface="メイリオ" panose="020B0604030504040204" pitchFamily="50" charset="-128"/>
            </a:endParaRPr>
          </a:p>
          <a:p>
            <a:pPr indent="-266700" algn="ctr">
              <a:buFontTx/>
              <a:buNone/>
            </a:pPr>
            <a:r>
              <a:rPr kumimoji="1" lang="ja-JP" altLang="en-US" sz="1000">
                <a:solidFill>
                  <a:schemeClr val="tx1"/>
                </a:solidFill>
                <a:latin typeface="メイリオ" panose="020B0604030504040204" pitchFamily="50" charset="-128"/>
                <a:ea typeface="メイリオ" panose="020B0604030504040204" pitchFamily="50" charset="-128"/>
              </a:rPr>
              <a:t>行背景は灰色で表示されます。</a:t>
            </a:r>
          </a:p>
        </p:txBody>
      </p:sp>
      <p:sp>
        <p:nvSpPr>
          <p:cNvPr id="52" name="スライド番号プレースホルダー 3">
            <a:extLst>
              <a:ext uri="{FF2B5EF4-FFF2-40B4-BE49-F238E27FC236}">
                <a16:creationId xmlns:a16="http://schemas.microsoft.com/office/drawing/2014/main" id="{9941E7E6-3FE6-499E-B3AE-2EAE06621C18}"/>
              </a:ext>
            </a:extLst>
          </p:cNvPr>
          <p:cNvSpPr txBox="1">
            <a:spLocks/>
          </p:cNvSpPr>
          <p:nvPr/>
        </p:nvSpPr>
        <p:spPr>
          <a:xfrm>
            <a:off x="8388424" y="6544154"/>
            <a:ext cx="693440" cy="293117"/>
          </a:xfrm>
          <a:prstGeom prst="rect">
            <a:avLst/>
          </a:prstGeom>
        </p:spPr>
        <p:txBody>
          <a:bodyPr vert="horz" lIns="91440" tIns="45720" rIns="91440" bIns="45720" rtlCol="0" anchor="ctr"/>
          <a:lstStyle>
            <a:defPPr>
              <a:defRPr lang="ja-JP"/>
            </a:defPPr>
            <a:lvl1pPr marL="0" algn="r" defTabSz="914400" rtl="0" eaLnBrk="1" latinLnBrk="0" hangingPunct="1">
              <a:defRPr kumimoji="1" sz="788" kern="1200">
                <a:solidFill>
                  <a:schemeClr val="bg1">
                    <a:lumMod val="6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AEC5578-235D-485F-9B50-9803794400B3}" type="slidenum">
              <a:rPr lang="ja-JP" altLang="en-US" sz="900" smtClean="0">
                <a:solidFill>
                  <a:srgbClr val="898989"/>
                </a:solidFill>
                <a:latin typeface="+mn-lt"/>
              </a:rPr>
              <a:pPr/>
              <a:t>12</a:t>
            </a:fld>
            <a:endParaRPr lang="ja-JP" altLang="en-US" sz="900">
              <a:solidFill>
                <a:srgbClr val="898989"/>
              </a:solidFill>
              <a:latin typeface="+mn-lt"/>
            </a:endParaRPr>
          </a:p>
        </p:txBody>
      </p:sp>
      <p:sp>
        <p:nvSpPr>
          <p:cNvPr id="45" name="コンテンツ プレースホルダー 5">
            <a:extLst>
              <a:ext uri="{FF2B5EF4-FFF2-40B4-BE49-F238E27FC236}">
                <a16:creationId xmlns:a16="http://schemas.microsoft.com/office/drawing/2014/main" id="{DFC986DD-F8EE-4165-A4CF-60D99D94D81C}"/>
              </a:ext>
            </a:extLst>
          </p:cNvPr>
          <p:cNvSpPr txBox="1">
            <a:spLocks/>
          </p:cNvSpPr>
          <p:nvPr/>
        </p:nvSpPr>
        <p:spPr>
          <a:xfrm>
            <a:off x="2851267" y="5149463"/>
            <a:ext cx="2532761" cy="267842"/>
          </a:xfrm>
          <a:prstGeom prst="rect">
            <a:avLst/>
          </a:prstGeom>
        </p:spPr>
        <p:txBody>
          <a:bodyPr vert="horz" lIns="91440" tIns="45720" rIns="91440" bIns="45720" rtlCol="0">
            <a:norm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en-US" altLang="ja-JP" sz="1000"/>
              <a:t>【</a:t>
            </a:r>
            <a:r>
              <a:rPr lang="ja-JP" altLang="en-US" sz="1000"/>
              <a:t>リンク参照の場合</a:t>
            </a:r>
            <a:r>
              <a:rPr lang="en-US" altLang="ja-JP" sz="1000"/>
              <a:t>】</a:t>
            </a:r>
            <a:endParaRPr lang="ja-JP" altLang="en-US" sz="1000"/>
          </a:p>
        </p:txBody>
      </p:sp>
      <p:grpSp>
        <p:nvGrpSpPr>
          <p:cNvPr id="47" name="グループ化 46">
            <a:extLst>
              <a:ext uri="{FF2B5EF4-FFF2-40B4-BE49-F238E27FC236}">
                <a16:creationId xmlns:a16="http://schemas.microsoft.com/office/drawing/2014/main" id="{E8D78CB4-D437-47DD-85B0-7B950CA984FA}"/>
              </a:ext>
            </a:extLst>
          </p:cNvPr>
          <p:cNvGrpSpPr/>
          <p:nvPr/>
        </p:nvGrpSpPr>
        <p:grpSpPr>
          <a:xfrm>
            <a:off x="123415" y="2271281"/>
            <a:ext cx="1992573" cy="4563977"/>
            <a:chOff x="123415" y="2271281"/>
            <a:chExt cx="1992573" cy="4563977"/>
          </a:xfrm>
        </p:grpSpPr>
        <p:sp>
          <p:nvSpPr>
            <p:cNvPr id="51" name="正方形/長方形 50">
              <a:extLst>
                <a:ext uri="{FF2B5EF4-FFF2-40B4-BE49-F238E27FC236}">
                  <a16:creationId xmlns:a16="http://schemas.microsoft.com/office/drawing/2014/main" id="{3A3F2617-381B-4A5D-81C4-471049786535}"/>
                </a:ext>
              </a:extLst>
            </p:cNvPr>
            <p:cNvSpPr/>
            <p:nvPr/>
          </p:nvSpPr>
          <p:spPr>
            <a:xfrm>
              <a:off x="215147" y="3858520"/>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54" name="正方形/長方形 53">
              <a:extLst>
                <a:ext uri="{FF2B5EF4-FFF2-40B4-BE49-F238E27FC236}">
                  <a16:creationId xmlns:a16="http://schemas.microsoft.com/office/drawing/2014/main" id="{CE36FE10-1A83-4FC1-899F-C14B17A10C03}"/>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55" name="正方形/長方形 54">
              <a:extLst>
                <a:ext uri="{FF2B5EF4-FFF2-40B4-BE49-F238E27FC236}">
                  <a16:creationId xmlns:a16="http://schemas.microsoft.com/office/drawing/2014/main" id="{C60280FE-5A21-44DA-85F6-A6A0F6835184}"/>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6" name="下矢印 34">
              <a:extLst>
                <a:ext uri="{FF2B5EF4-FFF2-40B4-BE49-F238E27FC236}">
                  <a16:creationId xmlns:a16="http://schemas.microsoft.com/office/drawing/2014/main" id="{216DCABD-48E7-43C1-AE51-A2C526A40266}"/>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35">
              <a:extLst>
                <a:ext uri="{FF2B5EF4-FFF2-40B4-BE49-F238E27FC236}">
                  <a16:creationId xmlns:a16="http://schemas.microsoft.com/office/drawing/2014/main" id="{DD85781A-52AA-42D7-A057-C82059C90A71}"/>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8" name="角丸四角形 36">
              <a:extLst>
                <a:ext uri="{FF2B5EF4-FFF2-40B4-BE49-F238E27FC236}">
                  <a16:creationId xmlns:a16="http://schemas.microsoft.com/office/drawing/2014/main" id="{DF977E2C-D29A-4C61-81FE-32C2EFF42A0D}"/>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9" name="角丸四角形 38">
              <a:extLst>
                <a:ext uri="{FF2B5EF4-FFF2-40B4-BE49-F238E27FC236}">
                  <a16:creationId xmlns:a16="http://schemas.microsoft.com/office/drawing/2014/main" id="{B0576C90-F78B-4FB1-AA45-FDAFB8540940}"/>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角丸四角形 39">
              <a:extLst>
                <a:ext uri="{FF2B5EF4-FFF2-40B4-BE49-F238E27FC236}">
                  <a16:creationId xmlns:a16="http://schemas.microsoft.com/office/drawing/2014/main" id="{9A93EF06-2249-467E-8FB7-1ADDA60B4436}"/>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61" name="下矢印 40">
              <a:extLst>
                <a:ext uri="{FF2B5EF4-FFF2-40B4-BE49-F238E27FC236}">
                  <a16:creationId xmlns:a16="http://schemas.microsoft.com/office/drawing/2014/main" id="{C1E395E1-6C82-4A6B-AF55-C4BFF374E94E}"/>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正方形/長方形 61">
              <a:extLst>
                <a:ext uri="{FF2B5EF4-FFF2-40B4-BE49-F238E27FC236}">
                  <a16:creationId xmlns:a16="http://schemas.microsoft.com/office/drawing/2014/main" id="{47E9C993-7AC3-4FE1-8478-25D3BF308122}"/>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a:extLst>
                <a:ext uri="{FF2B5EF4-FFF2-40B4-BE49-F238E27FC236}">
                  <a16:creationId xmlns:a16="http://schemas.microsoft.com/office/drawing/2014/main" id="{A3FD14DB-987A-41DE-ABF0-7FFFB1B571BD}"/>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64" name="下矢印 43">
              <a:extLst>
                <a:ext uri="{FF2B5EF4-FFF2-40B4-BE49-F238E27FC236}">
                  <a16:creationId xmlns:a16="http://schemas.microsoft.com/office/drawing/2014/main" id="{83958410-1459-4FDF-AE37-3E4D5889A2DF}"/>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47">
              <a:extLst>
                <a:ext uri="{FF2B5EF4-FFF2-40B4-BE49-F238E27FC236}">
                  <a16:creationId xmlns:a16="http://schemas.microsoft.com/office/drawing/2014/main" id="{0CF7CBE9-FEB4-482B-925C-2DA6B1D20F93}"/>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下矢印 48">
              <a:extLst>
                <a:ext uri="{FF2B5EF4-FFF2-40B4-BE49-F238E27FC236}">
                  <a16:creationId xmlns:a16="http://schemas.microsoft.com/office/drawing/2014/main" id="{8DFF9522-654D-4BAD-B0CF-8959289F39DE}"/>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下矢印 33">
              <a:extLst>
                <a:ext uri="{FF2B5EF4-FFF2-40B4-BE49-F238E27FC236}">
                  <a16:creationId xmlns:a16="http://schemas.microsoft.com/office/drawing/2014/main" id="{AA8F41A6-4FE2-41FD-B5E3-954869F3AA0B}"/>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 name="テキスト ボックス 447">
            <a:extLst>
              <a:ext uri="{FF2B5EF4-FFF2-40B4-BE49-F238E27FC236}">
                <a16:creationId xmlns:a16="http://schemas.microsoft.com/office/drawing/2014/main" id="{FC9846B3-26EF-1847-F825-0264FE330EEB}"/>
              </a:ext>
            </a:extLst>
          </p:cNvPr>
          <p:cNvSpPr txBox="1"/>
          <p:nvPr/>
        </p:nvSpPr>
        <p:spPr>
          <a:xfrm>
            <a:off x="3284311" y="2786012"/>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448">
            <a:extLst>
              <a:ext uri="{FF2B5EF4-FFF2-40B4-BE49-F238E27FC236}">
                <a16:creationId xmlns:a16="http://schemas.microsoft.com/office/drawing/2014/main" id="{B7EE95EB-9553-4F4F-931A-6C4EBCC7ED5B}"/>
              </a:ext>
            </a:extLst>
          </p:cNvPr>
          <p:cNvSpPr txBox="1"/>
          <p:nvPr/>
        </p:nvSpPr>
        <p:spPr>
          <a:xfrm>
            <a:off x="4435566" y="2791092"/>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0533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lvl="0"/>
            <a:r>
              <a:rPr lang="ja-JP" altLang="en-US"/>
              <a:t>ドキュメント（カタログ</a:t>
            </a:r>
            <a:r>
              <a:rPr lang="en-US" altLang="ja-JP"/>
              <a:t>/</a:t>
            </a:r>
            <a:r>
              <a:rPr lang="ja-JP" altLang="en-US"/>
              <a:t>マニュアル</a:t>
            </a:r>
            <a:r>
              <a:rPr lang="en-US" altLang="ja-JP"/>
              <a:t>/</a:t>
            </a:r>
            <a:r>
              <a:rPr lang="ja-JP" altLang="en-US"/>
              <a:t>技術資料</a:t>
            </a:r>
            <a:r>
              <a:rPr lang="en-US" altLang="ja-JP"/>
              <a:t>/FAQ</a:t>
            </a:r>
            <a:r>
              <a:rPr lang="ja-JP" altLang="en-US"/>
              <a:t>）</a:t>
            </a:r>
            <a:br>
              <a:rPr lang="en-US" altLang="ja-JP"/>
            </a:br>
            <a:r>
              <a:rPr lang="ja-JP" altLang="en-US"/>
              <a:t>一覧画面の項目表示を</a:t>
            </a:r>
            <a:r>
              <a:rPr lang="ja-JP" altLang="ja-JP"/>
              <a:t>編集する場合</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13</a:t>
            </a:fld>
            <a:endParaRPr kumimoji="1" lang="ja-JP" altLang="en-US"/>
          </a:p>
        </p:txBody>
      </p:sp>
      <p:sp>
        <p:nvSpPr>
          <p:cNvPr id="5" name="サブタイトル 2">
            <a:extLst>
              <a:ext uri="{FF2B5EF4-FFF2-40B4-BE49-F238E27FC236}">
                <a16:creationId xmlns:a16="http://schemas.microsoft.com/office/drawing/2014/main" id="{67AB2BED-84BA-44DF-A4EA-3B508E0B23D5}"/>
              </a:ext>
            </a:extLst>
          </p:cNvPr>
          <p:cNvSpPr>
            <a:spLocks noGrp="1"/>
          </p:cNvSpPr>
          <p:nvPr>
            <p:ph type="subTitle" idx="1"/>
          </p:nvPr>
        </p:nvSpPr>
        <p:spPr>
          <a:xfrm>
            <a:off x="1091820" y="4001576"/>
            <a:ext cx="7506269" cy="1113349"/>
          </a:xfrm>
        </p:spPr>
        <p:txBody>
          <a:bodyPr vert="horz" lIns="91440" tIns="45720" rIns="91440" bIns="45720" rtlCol="0">
            <a:noAutofit/>
          </a:bodyPr>
          <a:lstStyle/>
          <a:p>
            <a:pPr algn="l">
              <a:lnSpc>
                <a:spcPct val="130000"/>
              </a:lnSpc>
              <a:spcBef>
                <a:spcPts val="1200"/>
              </a:spcBef>
            </a:pPr>
            <a:r>
              <a:rPr lang="ja-JP" altLang="en-US" sz="1400">
                <a:solidFill>
                  <a:schemeClr val="tx1"/>
                </a:solidFill>
              </a:rPr>
              <a:t>ドキュメントの詳細情報を編集する場合、下記手順をご参照ください。</a:t>
            </a:r>
            <a:br>
              <a:rPr lang="en-US" altLang="ja-JP" sz="1400">
                <a:hlinkClick r:id="rId2" action="ppaction://hlinksldjump"/>
              </a:rPr>
            </a:br>
            <a:r>
              <a:rPr lang="ja-JP" altLang="en-US" sz="1400"/>
              <a:t>　</a:t>
            </a:r>
            <a:r>
              <a:rPr lang="en-US" altLang="ja-JP" sz="1400">
                <a:hlinkClick r:id="rId3" action="ppaction://hlinksldjump"/>
              </a:rPr>
              <a:t>『</a:t>
            </a:r>
            <a:r>
              <a:rPr lang="ja-JP" altLang="en-US" sz="1400">
                <a:hlinkClick r:id="rId3" action="ppaction://hlinksldjump"/>
              </a:rPr>
              <a:t>ドキュメント（カタログ</a:t>
            </a:r>
            <a:r>
              <a:rPr lang="en-US" altLang="ja-JP" sz="1400">
                <a:hlinkClick r:id="rId3" action="ppaction://hlinksldjump"/>
              </a:rPr>
              <a:t>/</a:t>
            </a:r>
            <a:r>
              <a:rPr lang="ja-JP" altLang="en-US" sz="1400">
                <a:hlinkClick r:id="rId3" action="ppaction://hlinksldjump"/>
              </a:rPr>
              <a:t>マニュアル</a:t>
            </a:r>
            <a:r>
              <a:rPr lang="en-US" altLang="ja-JP" sz="1400">
                <a:hlinkClick r:id="rId3" action="ppaction://hlinksldjump"/>
              </a:rPr>
              <a:t>/</a:t>
            </a:r>
            <a:r>
              <a:rPr lang="ja-JP" altLang="en-US" sz="1400">
                <a:hlinkClick r:id="rId3" action="ppaction://hlinksldjump"/>
              </a:rPr>
              <a:t>技術資料</a:t>
            </a:r>
            <a:r>
              <a:rPr lang="en-US" altLang="ja-JP" sz="1400">
                <a:hlinkClick r:id="rId3" action="ppaction://hlinksldjump"/>
              </a:rPr>
              <a:t>/FAQ</a:t>
            </a:r>
            <a:r>
              <a:rPr lang="ja-JP" altLang="en-US" sz="1400">
                <a:hlinkClick r:id="rId3" action="ppaction://hlinksldjump"/>
              </a:rPr>
              <a:t>）の詳細情報を</a:t>
            </a:r>
            <a:r>
              <a:rPr lang="ja-JP" altLang="ja-JP" sz="1400">
                <a:hlinkClick r:id="rId3" action="ppaction://hlinksldjump"/>
              </a:rPr>
              <a:t>編集する場合</a:t>
            </a:r>
            <a:r>
              <a:rPr lang="en-US" altLang="ja-JP" sz="1400">
                <a:hlinkClick r:id="rId3" action="ppaction://hlinksldjump"/>
              </a:rPr>
              <a:t>』</a:t>
            </a:r>
            <a:endParaRPr lang="en-US" altLang="ja-JP" sz="1400"/>
          </a:p>
        </p:txBody>
      </p:sp>
    </p:spTree>
    <p:extLst>
      <p:ext uri="{BB962C8B-B14F-4D97-AF65-F5344CB8AC3E}">
        <p14:creationId xmlns:p14="http://schemas.microsoft.com/office/powerpoint/2010/main" val="137901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図 52"/>
          <p:cNvPicPr>
            <a:picLocks noChangeAspect="1"/>
          </p:cNvPicPr>
          <p:nvPr/>
        </p:nvPicPr>
        <p:blipFill rotWithShape="1">
          <a:blip r:embed="rId3"/>
          <a:srcRect l="50966" t="54857"/>
          <a:stretch/>
        </p:blipFill>
        <p:spPr>
          <a:xfrm>
            <a:off x="2638573" y="2386818"/>
            <a:ext cx="6073627" cy="3881102"/>
          </a:xfrm>
          <a:prstGeom prst="rect">
            <a:avLst/>
          </a:prstGeom>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14</a:t>
            </a:fld>
            <a:endParaRPr kumimoji="1" lang="ja-JP" altLang="en-US" sz="900"/>
          </a:p>
        </p:txBody>
      </p:sp>
      <p:sp>
        <p:nvSpPr>
          <p:cNvPr id="50"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 ）一覧画面の項目表示を編集する場合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「ドキュメント表示情報エクスポート」ボタンをクリックして、</a:t>
            </a: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ドキュメント表示情報」データファイルを取得します。</a:t>
            </a:r>
          </a:p>
        </p:txBody>
      </p:sp>
      <p:sp>
        <p:nvSpPr>
          <p:cNvPr id="17" name="角丸四角形 16"/>
          <p:cNvSpPr/>
          <p:nvPr/>
        </p:nvSpPr>
        <p:spPr>
          <a:xfrm>
            <a:off x="4338821" y="2532975"/>
            <a:ext cx="1674052" cy="293352"/>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1" name="テキスト ボックス 50"/>
          <p:cNvSpPr txBox="1"/>
          <p:nvPr/>
        </p:nvSpPr>
        <p:spPr>
          <a:xfrm>
            <a:off x="4994329" y="2245015"/>
            <a:ext cx="353526"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①</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5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2.3.4.1 </a:t>
            </a:r>
            <a:r>
              <a:rPr lang="ja-JP" altLang="en-US" sz="1800"/>
              <a:t>ドキュメント情報登録 データファイルエクスポート</a:t>
            </a:r>
          </a:p>
        </p:txBody>
      </p:sp>
      <p:grpSp>
        <p:nvGrpSpPr>
          <p:cNvPr id="2" name="グループ化 1">
            <a:extLst>
              <a:ext uri="{FF2B5EF4-FFF2-40B4-BE49-F238E27FC236}">
                <a16:creationId xmlns:a16="http://schemas.microsoft.com/office/drawing/2014/main" id="{15CEBF9A-F33A-42E0-A1F1-7D2E364F04A4}"/>
              </a:ext>
            </a:extLst>
          </p:cNvPr>
          <p:cNvGrpSpPr/>
          <p:nvPr/>
        </p:nvGrpSpPr>
        <p:grpSpPr>
          <a:xfrm>
            <a:off x="123415" y="2271281"/>
            <a:ext cx="1992573" cy="4563977"/>
            <a:chOff x="123415" y="2271281"/>
            <a:chExt cx="1992573" cy="4563977"/>
          </a:xfrm>
        </p:grpSpPr>
        <p:sp>
          <p:nvSpPr>
            <p:cNvPr id="77" name="正方形/長方形 76">
              <a:extLst>
                <a:ext uri="{FF2B5EF4-FFF2-40B4-BE49-F238E27FC236}">
                  <a16:creationId xmlns:a16="http://schemas.microsoft.com/office/drawing/2014/main" id="{2C25F308-AADD-4C2B-9D28-0743229D3BA2}"/>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76" name="正方形/長方形 75">
              <a:extLst>
                <a:ext uri="{FF2B5EF4-FFF2-40B4-BE49-F238E27FC236}">
                  <a16:creationId xmlns:a16="http://schemas.microsoft.com/office/drawing/2014/main" id="{DE8FBEF0-A408-4F2D-8E3D-3E2D71B9863A}"/>
                </a:ext>
              </a:extLst>
            </p:cNvPr>
            <p:cNvSpPr/>
            <p:nvPr/>
          </p:nvSpPr>
          <p:spPr>
            <a:xfrm>
              <a:off x="210361" y="4611280"/>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2" name="正方形/長方形 41">
              <a:extLst>
                <a:ext uri="{FF2B5EF4-FFF2-40B4-BE49-F238E27FC236}">
                  <a16:creationId xmlns:a16="http://schemas.microsoft.com/office/drawing/2014/main" id="{C1E97265-64A7-4748-B575-75F2A69070DF}"/>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3" name="正方形/長方形 42">
              <a:extLst>
                <a:ext uri="{FF2B5EF4-FFF2-40B4-BE49-F238E27FC236}">
                  <a16:creationId xmlns:a16="http://schemas.microsoft.com/office/drawing/2014/main" id="{0CB43E88-82C7-4411-87F7-21DD3C2F05D8}"/>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44" name="下矢印 34">
              <a:extLst>
                <a:ext uri="{FF2B5EF4-FFF2-40B4-BE49-F238E27FC236}">
                  <a16:creationId xmlns:a16="http://schemas.microsoft.com/office/drawing/2014/main" id="{F9B7A7AE-520E-4413-B2F7-A0D4CC4C0F6F}"/>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角丸四角形 35">
              <a:extLst>
                <a:ext uri="{FF2B5EF4-FFF2-40B4-BE49-F238E27FC236}">
                  <a16:creationId xmlns:a16="http://schemas.microsoft.com/office/drawing/2014/main" id="{989C2C98-47A5-40D6-B932-E37D93A8630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6" name="角丸四角形 36">
              <a:extLst>
                <a:ext uri="{FF2B5EF4-FFF2-40B4-BE49-F238E27FC236}">
                  <a16:creationId xmlns:a16="http://schemas.microsoft.com/office/drawing/2014/main" id="{72337DC4-E58A-491B-A9FF-85729D68A4EF}"/>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7" name="角丸四角形 38">
              <a:extLst>
                <a:ext uri="{FF2B5EF4-FFF2-40B4-BE49-F238E27FC236}">
                  <a16:creationId xmlns:a16="http://schemas.microsoft.com/office/drawing/2014/main" id="{4ADFA147-D4BF-4BD4-BA97-A703BBAE34B8}"/>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39">
              <a:extLst>
                <a:ext uri="{FF2B5EF4-FFF2-40B4-BE49-F238E27FC236}">
                  <a16:creationId xmlns:a16="http://schemas.microsoft.com/office/drawing/2014/main" id="{6A6D3AC1-EAF6-427E-8195-FE907FBFF1B7}"/>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9" name="下矢印 40">
              <a:extLst>
                <a:ext uri="{FF2B5EF4-FFF2-40B4-BE49-F238E27FC236}">
                  <a16:creationId xmlns:a16="http://schemas.microsoft.com/office/drawing/2014/main" id="{52231360-8BE9-4E77-BBCF-B6930A9D463B}"/>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正方形/長方形 70">
              <a:extLst>
                <a:ext uri="{FF2B5EF4-FFF2-40B4-BE49-F238E27FC236}">
                  <a16:creationId xmlns:a16="http://schemas.microsoft.com/office/drawing/2014/main" id="{61F81543-A6D6-4E5B-8CC1-FCC5DBAD5B2B}"/>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72" name="下矢印 43">
              <a:extLst>
                <a:ext uri="{FF2B5EF4-FFF2-40B4-BE49-F238E27FC236}">
                  <a16:creationId xmlns:a16="http://schemas.microsoft.com/office/drawing/2014/main" id="{7199A61E-FB07-426D-8BB5-007425CD8E0F}"/>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47">
              <a:extLst>
                <a:ext uri="{FF2B5EF4-FFF2-40B4-BE49-F238E27FC236}">
                  <a16:creationId xmlns:a16="http://schemas.microsoft.com/office/drawing/2014/main" id="{20FEDAB9-B17E-4B76-BE80-506D3EED50FB}"/>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48">
              <a:extLst>
                <a:ext uri="{FF2B5EF4-FFF2-40B4-BE49-F238E27FC236}">
                  <a16:creationId xmlns:a16="http://schemas.microsoft.com/office/drawing/2014/main" id="{676DB0C7-6C4F-40FE-A747-65F693CA2739}"/>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下矢印 33">
              <a:extLst>
                <a:ext uri="{FF2B5EF4-FFF2-40B4-BE49-F238E27FC236}">
                  <a16:creationId xmlns:a16="http://schemas.microsoft.com/office/drawing/2014/main" id="{5AD67405-D79B-4AC5-BAD3-D9126E5C23F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798906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973B6920-9E5B-4E48-9902-319A8438BBFC}"/>
              </a:ext>
            </a:extLst>
          </p:cNvPr>
          <p:cNvPicPr>
            <a:picLocks noChangeAspect="1"/>
          </p:cNvPicPr>
          <p:nvPr/>
        </p:nvPicPr>
        <p:blipFill rotWithShape="1">
          <a:blip r:embed="rId3"/>
          <a:srcRect l="1054" t="17026" r="2403" b="45296"/>
          <a:stretch/>
        </p:blipFill>
        <p:spPr>
          <a:xfrm>
            <a:off x="2283219" y="1790503"/>
            <a:ext cx="6280678" cy="1291979"/>
          </a:xfrm>
          <a:prstGeom prst="rect">
            <a:avLst/>
          </a:prstGeom>
          <a:ln>
            <a:solidFill>
              <a:schemeClr val="tx1"/>
            </a:solidFill>
          </a:ln>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15</a:t>
            </a:fld>
            <a:endParaRPr kumimoji="1" lang="ja-JP" altLang="en-US" sz="900"/>
          </a:p>
        </p:txBody>
      </p:sp>
      <p:sp>
        <p:nvSpPr>
          <p:cNvPr id="8" name="テキスト ボックス 7"/>
          <p:cNvSpPr txBox="1"/>
          <p:nvPr/>
        </p:nvSpPr>
        <p:spPr>
          <a:xfrm>
            <a:off x="2186732" y="3740713"/>
            <a:ext cx="2933799" cy="3016210"/>
          </a:xfrm>
          <a:prstGeom prst="rect">
            <a:avLst/>
          </a:prstGeom>
          <a:solidFill>
            <a:schemeClr val="bg1"/>
          </a:solidFill>
          <a:ln w="12700">
            <a:solidFill>
              <a:srgbClr val="FF0000"/>
            </a:solidFill>
          </a:ln>
        </p:spPr>
        <p:txBody>
          <a:bodyPr wrap="square" rtlCol="0">
            <a:spAutoFit/>
          </a:bodyPr>
          <a:lstStyle/>
          <a:p>
            <a:pPr marL="0" lvl="1"/>
            <a:r>
              <a:rPr lang="ja-JP" altLang="en-US" sz="1000">
                <a:latin typeface="メイリオ" panose="020B0604030504040204" pitchFamily="50" charset="-128"/>
                <a:ea typeface="メイリオ" panose="020B0604030504040204" pitchFamily="50" charset="-128"/>
              </a:rPr>
              <a:t>このシートの内容で、</a:t>
            </a:r>
            <a:r>
              <a:rPr lang="en-US" altLang="ja-JP" sz="1000">
                <a:latin typeface="メイリオ" panose="020B0604030504040204" pitchFamily="50" charset="-128"/>
                <a:ea typeface="メイリオ" panose="020B0604030504040204" pitchFamily="50" charset="-128"/>
              </a:rPr>
              <a:t>FA</a:t>
            </a:r>
            <a:r>
              <a:rPr lang="ja-JP" altLang="en-US" sz="1000">
                <a:latin typeface="メイリオ" panose="020B0604030504040204" pitchFamily="50" charset="-128"/>
                <a:ea typeface="メイリオ" panose="020B0604030504040204" pitchFamily="50" charset="-128"/>
              </a:rPr>
              <a:t>サイトのダウンロード「カタログ」「マニュアル」「技術資料」画面に表示されるデジタルアセットの一覧について</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・表示</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非表示の設定</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・表示順の設定</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・絞り込みの「大分類」「中分類」「小分類」</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の割り当て変更</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・機種ごと、資料分類ごとのドキュメント情報</a:t>
            </a:r>
            <a:br>
              <a:rPr lang="en-US" altLang="ja-JP" sz="1000">
                <a:latin typeface="メイリオ" panose="020B0604030504040204" pitchFamily="50" charset="-128"/>
                <a:ea typeface="メイリオ" panose="020B0604030504040204" pitchFamily="50" charset="-128"/>
              </a:rPr>
            </a:br>
            <a:r>
              <a:rPr lang="ja-JP" altLang="en-US" sz="1000">
                <a:latin typeface="メイリオ" panose="020B0604030504040204" pitchFamily="50" charset="-128"/>
                <a:ea typeface="メイリオ" panose="020B0604030504040204" pitchFamily="50" charset="-128"/>
              </a:rPr>
              <a:t>　表示設定</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が可能です。</a:t>
            </a:r>
            <a:endParaRPr lang="en-US" altLang="ja-JP" sz="1000">
              <a:latin typeface="メイリオ" panose="020B0604030504040204" pitchFamily="50" charset="-128"/>
              <a:ea typeface="メイリオ" panose="020B0604030504040204" pitchFamily="50" charset="-128"/>
            </a:endParaRPr>
          </a:p>
          <a:p>
            <a:pPr marL="0" lvl="1"/>
            <a:endParaRPr lang="en-US" altLang="ja-JP" sz="1000">
              <a:latin typeface="メイリオ" panose="020B0604030504040204" pitchFamily="50" charset="-128"/>
              <a:ea typeface="メイリオ" panose="020B0604030504040204" pitchFamily="50" charset="-128"/>
            </a:endParaRPr>
          </a:p>
          <a:p>
            <a:pPr marL="0" lvl="1"/>
            <a:r>
              <a:rPr lang="en-US" altLang="ja-JP" sz="1000">
                <a:latin typeface="メイリオ" panose="020B0604030504040204" pitchFamily="50" charset="-128"/>
                <a:ea typeface="メイリオ" panose="020B0604030504040204" pitchFamily="50" charset="-128"/>
              </a:rPr>
              <a:t>FAQ</a:t>
            </a:r>
            <a:r>
              <a:rPr lang="ja-JP" altLang="en-US" sz="1000">
                <a:latin typeface="メイリオ" panose="020B0604030504040204" pitchFamily="50" charset="-128"/>
                <a:ea typeface="メイリオ" panose="020B0604030504040204" pitchFamily="50" charset="-128"/>
              </a:rPr>
              <a:t>は</a:t>
            </a:r>
            <a:r>
              <a:rPr lang="en-US" altLang="ja-JP" sz="1000">
                <a:latin typeface="メイリオ" panose="020B0604030504040204" pitchFamily="50" charset="-128"/>
                <a:ea typeface="メイリオ" panose="020B0604030504040204" pitchFamily="50" charset="-128"/>
              </a:rPr>
              <a:t>FA</a:t>
            </a:r>
            <a:r>
              <a:rPr lang="ja-JP" altLang="en-US" sz="1000">
                <a:latin typeface="メイリオ" panose="020B0604030504040204" pitchFamily="50" charset="-128"/>
                <a:ea typeface="メイリオ" panose="020B0604030504040204" pitchFamily="50" charset="-128"/>
              </a:rPr>
              <a:t>サイトには表示されません。</a:t>
            </a:r>
            <a:endParaRPr lang="en-US" altLang="ja-JP" sz="1000">
              <a:latin typeface="メイリオ" panose="020B0604030504040204" pitchFamily="50" charset="-128"/>
              <a:ea typeface="メイリオ" panose="020B0604030504040204" pitchFamily="50" charset="-128"/>
            </a:endParaRPr>
          </a:p>
          <a:p>
            <a:pPr marL="0" lvl="1"/>
            <a:r>
              <a:rPr lang="en-US" altLang="ja-JP" sz="1000">
                <a:latin typeface="メイリオ" panose="020B0604030504040204" pitchFamily="50" charset="-128"/>
                <a:ea typeface="メイリオ" panose="020B0604030504040204" pitchFamily="50" charset="-128"/>
              </a:rPr>
              <a:t>e-Manual Viewer</a:t>
            </a:r>
            <a:r>
              <a:rPr lang="ja-JP" altLang="en-US" sz="1000">
                <a:latin typeface="メイリオ" panose="020B0604030504040204" pitchFamily="50" charset="-128"/>
                <a:ea typeface="メイリオ" panose="020B0604030504040204" pitchFamily="50" charset="-128"/>
              </a:rPr>
              <a:t>で表示され、以下の設定項目が反映されます。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・表示用資料番号</a:t>
            </a:r>
          </a:p>
          <a:p>
            <a:pPr marL="0" lvl="1"/>
            <a:r>
              <a:rPr lang="ja-JP" altLang="en-US" sz="1000">
                <a:latin typeface="メイリオ" panose="020B0604030504040204" pitchFamily="50" charset="-128"/>
                <a:ea typeface="メイリオ" panose="020B0604030504040204" pitchFamily="50" charset="-128"/>
              </a:rPr>
              <a:t>・大分類</a:t>
            </a:r>
          </a:p>
          <a:p>
            <a:pPr marL="0" lvl="1"/>
            <a:r>
              <a:rPr lang="ja-JP" altLang="en-US" sz="1000">
                <a:latin typeface="メイリオ" panose="020B0604030504040204" pitchFamily="50" charset="-128"/>
                <a:ea typeface="メイリオ" panose="020B0604030504040204" pitchFamily="50" charset="-128"/>
              </a:rPr>
              <a:t>・中分類</a:t>
            </a:r>
          </a:p>
          <a:p>
            <a:pPr marL="0" lvl="1"/>
            <a:r>
              <a:rPr lang="ja-JP" altLang="en-US" sz="1000">
                <a:latin typeface="メイリオ" panose="020B0604030504040204" pitchFamily="50" charset="-128"/>
                <a:ea typeface="メイリオ" panose="020B0604030504040204" pitchFamily="50" charset="-128"/>
              </a:rPr>
              <a:t>・小分類</a:t>
            </a:r>
          </a:p>
          <a:p>
            <a:pPr marL="0" lvl="1"/>
            <a:r>
              <a:rPr lang="ja-JP" altLang="en-US" sz="1000">
                <a:latin typeface="メイリオ" panose="020B0604030504040204" pitchFamily="50" charset="-128"/>
                <a:ea typeface="メイリオ" panose="020B0604030504040204" pitchFamily="50" charset="-128"/>
              </a:rPr>
              <a:t>・ドキュメント情報の表示順</a:t>
            </a:r>
            <a:endParaRPr lang="en-US" altLang="ja-JP" sz="1000">
              <a:latin typeface="メイリオ" panose="020B0604030504040204" pitchFamily="50" charset="-128"/>
              <a:ea typeface="メイリオ" panose="020B0604030504040204" pitchFamily="50" charset="-128"/>
            </a:endParaRPr>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2.3.4.2 </a:t>
            </a:r>
            <a:r>
              <a:rPr lang="ja-JP" altLang="en-US" sz="1800"/>
              <a:t>ドキュメント情報登録 データファイル</a:t>
            </a:r>
            <a:r>
              <a:rPr lang="en-US" altLang="ja-JP" sz="1800"/>
              <a:t>Excel</a:t>
            </a:r>
            <a:r>
              <a:rPr lang="ja-JP" altLang="en-US" sz="1800"/>
              <a:t>編集</a:t>
            </a:r>
          </a:p>
        </p:txBody>
      </p:sp>
      <p:grpSp>
        <p:nvGrpSpPr>
          <p:cNvPr id="25" name="グループ化 24">
            <a:extLst>
              <a:ext uri="{FF2B5EF4-FFF2-40B4-BE49-F238E27FC236}">
                <a16:creationId xmlns:a16="http://schemas.microsoft.com/office/drawing/2014/main" id="{45B295FC-6478-4852-BD74-DCD244B4750A}"/>
              </a:ext>
            </a:extLst>
          </p:cNvPr>
          <p:cNvGrpSpPr/>
          <p:nvPr/>
        </p:nvGrpSpPr>
        <p:grpSpPr>
          <a:xfrm>
            <a:off x="5299887" y="3320206"/>
            <a:ext cx="3371522" cy="3426249"/>
            <a:chOff x="5299887" y="3320206"/>
            <a:chExt cx="3371522" cy="3426249"/>
          </a:xfrm>
        </p:grpSpPr>
        <p:pic>
          <p:nvPicPr>
            <p:cNvPr id="21" name="図 20">
              <a:extLst>
                <a:ext uri="{FF2B5EF4-FFF2-40B4-BE49-F238E27FC236}">
                  <a16:creationId xmlns:a16="http://schemas.microsoft.com/office/drawing/2014/main" id="{6F6DEB14-A3EC-4F04-9784-61CCFA2F2A71}"/>
                </a:ext>
              </a:extLst>
            </p:cNvPr>
            <p:cNvPicPr>
              <a:picLocks noChangeAspect="1"/>
            </p:cNvPicPr>
            <p:nvPr/>
          </p:nvPicPr>
          <p:blipFill rotWithShape="1">
            <a:blip r:embed="rId4"/>
            <a:srcRect l="5148" r="4489"/>
            <a:stretch/>
          </p:blipFill>
          <p:spPr>
            <a:xfrm>
              <a:off x="5299887" y="3320206"/>
              <a:ext cx="3371522" cy="3426249"/>
            </a:xfrm>
            <a:prstGeom prst="rect">
              <a:avLst/>
            </a:prstGeom>
            <a:ln>
              <a:solidFill>
                <a:schemeClr val="tx1"/>
              </a:solidFill>
            </a:ln>
          </p:spPr>
        </p:pic>
        <p:grpSp>
          <p:nvGrpSpPr>
            <p:cNvPr id="6" name="グループ化 5"/>
            <p:cNvGrpSpPr/>
            <p:nvPr/>
          </p:nvGrpSpPr>
          <p:grpSpPr>
            <a:xfrm>
              <a:off x="5546688" y="4383777"/>
              <a:ext cx="2777104" cy="2326115"/>
              <a:chOff x="6281513" y="3419124"/>
              <a:chExt cx="2295128" cy="1922409"/>
            </a:xfrm>
          </p:grpSpPr>
          <p:sp>
            <p:nvSpPr>
              <p:cNvPr id="10" name="角丸四角形 9"/>
              <p:cNvSpPr/>
              <p:nvPr/>
            </p:nvSpPr>
            <p:spPr>
              <a:xfrm>
                <a:off x="6405069" y="3419124"/>
                <a:ext cx="2044715" cy="363166"/>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2" name="角丸四角形 11"/>
              <p:cNvSpPr/>
              <p:nvPr/>
            </p:nvSpPr>
            <p:spPr>
              <a:xfrm>
                <a:off x="6281513" y="3914774"/>
                <a:ext cx="2295128" cy="1426759"/>
              </a:xfrm>
              <a:prstGeom prst="roundRect">
                <a:avLst>
                  <a:gd name="adj" fmla="val 9833"/>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cxnSp>
        <p:nvCxnSpPr>
          <p:cNvPr id="59" name="曲線コネクタ 58"/>
          <p:cNvCxnSpPr>
            <a:cxnSpLocks/>
            <a:stCxn id="60" idx="3"/>
            <a:endCxn id="12" idx="3"/>
          </p:cNvCxnSpPr>
          <p:nvPr/>
        </p:nvCxnSpPr>
        <p:spPr>
          <a:xfrm flipH="1">
            <a:off x="8323792" y="2752710"/>
            <a:ext cx="227042" cy="3093993"/>
          </a:xfrm>
          <a:prstGeom prst="curvedConnector3">
            <a:avLst>
              <a:gd name="adj1" fmla="val -100686"/>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カギ線コネクタ 62"/>
          <p:cNvCxnSpPr>
            <a:cxnSpLocks/>
            <a:stCxn id="60" idx="1"/>
            <a:endCxn id="10" idx="1"/>
          </p:cNvCxnSpPr>
          <p:nvPr/>
        </p:nvCxnSpPr>
        <p:spPr>
          <a:xfrm rot="10800000" flipV="1">
            <a:off x="5696192" y="2752709"/>
            <a:ext cx="253421" cy="1850783"/>
          </a:xfrm>
          <a:prstGeom prst="curvedConnector3">
            <a:avLst>
              <a:gd name="adj1" fmla="val 190206"/>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角丸四角形 59"/>
          <p:cNvSpPr/>
          <p:nvPr/>
        </p:nvSpPr>
        <p:spPr>
          <a:xfrm>
            <a:off x="5949612" y="2422938"/>
            <a:ext cx="2601222" cy="659544"/>
          </a:xfrm>
          <a:prstGeom prst="roundRect">
            <a:avLst>
              <a:gd name="adj" fmla="val 4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F8FA26C2-E4D6-4395-A997-14801AB70E11}"/>
              </a:ext>
            </a:extLst>
          </p:cNvPr>
          <p:cNvGrpSpPr/>
          <p:nvPr/>
        </p:nvGrpSpPr>
        <p:grpSpPr>
          <a:xfrm>
            <a:off x="123415" y="2271281"/>
            <a:ext cx="1992573" cy="4563977"/>
            <a:chOff x="123415" y="2271281"/>
            <a:chExt cx="1992573" cy="4563977"/>
          </a:xfrm>
        </p:grpSpPr>
        <p:sp>
          <p:nvSpPr>
            <p:cNvPr id="71" name="正方形/長方形 70">
              <a:extLst>
                <a:ext uri="{FF2B5EF4-FFF2-40B4-BE49-F238E27FC236}">
                  <a16:creationId xmlns:a16="http://schemas.microsoft.com/office/drawing/2014/main" id="{C3C74F98-E2F6-4E9B-9B81-C084765106AB}"/>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72" name="正方形/長方形 71">
              <a:extLst>
                <a:ext uri="{FF2B5EF4-FFF2-40B4-BE49-F238E27FC236}">
                  <a16:creationId xmlns:a16="http://schemas.microsoft.com/office/drawing/2014/main" id="{4FBABE4A-5474-48C0-A951-FE56365DCC1E}"/>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09F66DA9-68CA-4C87-B112-6113D985DCC9}"/>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6" name="正方形/長方形 35">
              <a:extLst>
                <a:ext uri="{FF2B5EF4-FFF2-40B4-BE49-F238E27FC236}">
                  <a16:creationId xmlns:a16="http://schemas.microsoft.com/office/drawing/2014/main" id="{293805D3-1F03-49AC-85B9-D4A175262EB9}"/>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ECBB8E5D-EB81-477F-A904-E7B97E41E76D}"/>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8" name="下矢印 34">
              <a:extLst>
                <a:ext uri="{FF2B5EF4-FFF2-40B4-BE49-F238E27FC236}">
                  <a16:creationId xmlns:a16="http://schemas.microsoft.com/office/drawing/2014/main" id="{0D9DD7ED-3E82-4BD2-863E-9697FF338C11}"/>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5">
              <a:extLst>
                <a:ext uri="{FF2B5EF4-FFF2-40B4-BE49-F238E27FC236}">
                  <a16:creationId xmlns:a16="http://schemas.microsoft.com/office/drawing/2014/main" id="{DBDA4E7E-751C-44BB-AC9E-FECF49563AD2}"/>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36">
              <a:extLst>
                <a:ext uri="{FF2B5EF4-FFF2-40B4-BE49-F238E27FC236}">
                  <a16:creationId xmlns:a16="http://schemas.microsoft.com/office/drawing/2014/main" id="{786443D4-1F61-4A17-B86A-92FE793E48DB}"/>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1" name="角丸四角形 38">
              <a:extLst>
                <a:ext uri="{FF2B5EF4-FFF2-40B4-BE49-F238E27FC236}">
                  <a16:creationId xmlns:a16="http://schemas.microsoft.com/office/drawing/2014/main" id="{5BBCA966-C50A-4CF4-8C17-17E338988164}"/>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39">
              <a:extLst>
                <a:ext uri="{FF2B5EF4-FFF2-40B4-BE49-F238E27FC236}">
                  <a16:creationId xmlns:a16="http://schemas.microsoft.com/office/drawing/2014/main" id="{5FC22B18-B912-4EB3-9644-D5F2A7F719D4}"/>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3" name="下矢印 40">
              <a:extLst>
                <a:ext uri="{FF2B5EF4-FFF2-40B4-BE49-F238E27FC236}">
                  <a16:creationId xmlns:a16="http://schemas.microsoft.com/office/drawing/2014/main" id="{76A8B267-B492-42F3-9651-EF4411739A3F}"/>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3">
              <a:extLst>
                <a:ext uri="{FF2B5EF4-FFF2-40B4-BE49-F238E27FC236}">
                  <a16:creationId xmlns:a16="http://schemas.microsoft.com/office/drawing/2014/main" id="{918BFF8A-A62D-40B1-AE6A-0836A1E76241}"/>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7">
              <a:extLst>
                <a:ext uri="{FF2B5EF4-FFF2-40B4-BE49-F238E27FC236}">
                  <a16:creationId xmlns:a16="http://schemas.microsoft.com/office/drawing/2014/main" id="{959C19D8-201C-4B88-BCC6-D959EC265701}"/>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8">
              <a:extLst>
                <a:ext uri="{FF2B5EF4-FFF2-40B4-BE49-F238E27FC236}">
                  <a16:creationId xmlns:a16="http://schemas.microsoft.com/office/drawing/2014/main" id="{AAFA14F1-8C14-453F-9584-418B07ECF11F}"/>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33">
              <a:extLst>
                <a:ext uri="{FF2B5EF4-FFF2-40B4-BE49-F238E27FC236}">
                  <a16:creationId xmlns:a16="http://schemas.microsoft.com/office/drawing/2014/main" id="{7BB1B8DD-537A-41AC-893F-0C9341DA02C8}"/>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982923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16</a:t>
            </a:fld>
            <a:endParaRPr kumimoji="1" lang="ja-JP" altLang="en-US" sz="900"/>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p>
        </p:txBody>
      </p:sp>
      <p:sp>
        <p:nvSpPr>
          <p:cNvPr id="58" name="テキスト ボックス 57"/>
          <p:cNvSpPr txBox="1"/>
          <p:nvPr/>
        </p:nvSpPr>
        <p:spPr>
          <a:xfrm>
            <a:off x="2388355" y="1930736"/>
            <a:ext cx="301143"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2.3.4.2 </a:t>
            </a:r>
            <a:r>
              <a:rPr lang="ja-JP" altLang="en-US" sz="1800"/>
              <a:t>ドキュメント情報登録 データファイル</a:t>
            </a:r>
            <a:r>
              <a:rPr lang="en-US" altLang="ja-JP" sz="1800"/>
              <a:t>Excel</a:t>
            </a:r>
            <a:r>
              <a:rPr lang="ja-JP" altLang="en-US" sz="1800"/>
              <a:t>編集</a:t>
            </a:r>
          </a:p>
        </p:txBody>
      </p:sp>
      <p:sp>
        <p:nvSpPr>
          <p:cNvPr id="21" name="テキスト ボックス 20"/>
          <p:cNvSpPr txBox="1"/>
          <p:nvPr/>
        </p:nvSpPr>
        <p:spPr>
          <a:xfrm>
            <a:off x="2202312" y="3063009"/>
            <a:ext cx="1505113" cy="276999"/>
          </a:xfrm>
          <a:prstGeom prst="rect">
            <a:avLst/>
          </a:prstGeom>
          <a:noFill/>
        </p:spPr>
        <p:txBody>
          <a:bodyPr wrap="square" rtlCol="0">
            <a:spAutoFit/>
          </a:bodyPr>
          <a:lstStyle/>
          <a:p>
            <a:r>
              <a:rPr kumimoji="1" lang="en-US" altLang="ja-JP" sz="1200">
                <a:latin typeface="メイリオ" panose="020B0604030504040204" pitchFamily="50" charset="-128"/>
                <a:ea typeface="メイリオ" panose="020B0604030504040204" pitchFamily="50" charset="-128"/>
              </a:rPr>
              <a:t>【</a:t>
            </a:r>
            <a:r>
              <a:rPr kumimoji="1" lang="ja-JP" altLang="en-US" sz="1200">
                <a:latin typeface="メイリオ" panose="020B0604030504040204" pitchFamily="50" charset="-128"/>
                <a:ea typeface="メイリオ" panose="020B0604030504040204" pitchFamily="50" charset="-128"/>
              </a:rPr>
              <a:t>表示例</a:t>
            </a:r>
            <a:r>
              <a:rPr kumimoji="1" lang="en-US" altLang="ja-JP" sz="1200">
                <a:latin typeface="メイリオ" panose="020B0604030504040204" pitchFamily="50" charset="-128"/>
                <a:ea typeface="メイリオ" panose="020B0604030504040204" pitchFamily="50" charset="-128"/>
              </a:rPr>
              <a:t>】</a:t>
            </a:r>
            <a:endParaRPr kumimoji="1" lang="ja-JP" altLang="en-US">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E0032149-B2E5-4895-9587-C211886C439A}"/>
              </a:ext>
            </a:extLst>
          </p:cNvPr>
          <p:cNvGrpSpPr/>
          <p:nvPr/>
        </p:nvGrpSpPr>
        <p:grpSpPr>
          <a:xfrm>
            <a:off x="2463878" y="2262553"/>
            <a:ext cx="6358679" cy="760531"/>
            <a:chOff x="2375953" y="1524001"/>
            <a:chExt cx="6358679" cy="760531"/>
          </a:xfrm>
        </p:grpSpPr>
        <p:pic>
          <p:nvPicPr>
            <p:cNvPr id="8" name="図 7">
              <a:extLst>
                <a:ext uri="{FF2B5EF4-FFF2-40B4-BE49-F238E27FC236}">
                  <a16:creationId xmlns:a16="http://schemas.microsoft.com/office/drawing/2014/main" id="{AA7A625A-ECA6-489F-8576-C843CC2548B6}"/>
                </a:ext>
              </a:extLst>
            </p:cNvPr>
            <p:cNvPicPr>
              <a:picLocks noChangeAspect="1"/>
            </p:cNvPicPr>
            <p:nvPr/>
          </p:nvPicPr>
          <p:blipFill>
            <a:blip r:embed="rId3"/>
            <a:stretch>
              <a:fillRect/>
            </a:stretch>
          </p:blipFill>
          <p:spPr>
            <a:xfrm>
              <a:off x="2375953" y="1546852"/>
              <a:ext cx="6358679" cy="737680"/>
            </a:xfrm>
            <a:prstGeom prst="rect">
              <a:avLst/>
            </a:prstGeom>
          </p:spPr>
        </p:pic>
        <p:sp>
          <p:nvSpPr>
            <p:cNvPr id="2" name="正方形/長方形 1"/>
            <p:cNvSpPr/>
            <p:nvPr/>
          </p:nvSpPr>
          <p:spPr>
            <a:xfrm>
              <a:off x="3012122"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9" name="正方形/長方形 58"/>
            <p:cNvSpPr/>
            <p:nvPr/>
          </p:nvSpPr>
          <p:spPr>
            <a:xfrm>
              <a:off x="4775750"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2" name="正方形/長方形 61"/>
            <p:cNvSpPr/>
            <p:nvPr/>
          </p:nvSpPr>
          <p:spPr>
            <a:xfrm>
              <a:off x="6542567"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C</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3" name="正方形/長方形 62"/>
            <p:cNvSpPr/>
            <p:nvPr/>
          </p:nvSpPr>
          <p:spPr>
            <a:xfrm>
              <a:off x="8024420"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D</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5" name="角丸四角形 64"/>
            <p:cNvSpPr/>
            <p:nvPr/>
          </p:nvSpPr>
          <p:spPr>
            <a:xfrm>
              <a:off x="2375954" y="1524001"/>
              <a:ext cx="1760586"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6" name="角丸四角形 65"/>
            <p:cNvSpPr/>
            <p:nvPr/>
          </p:nvSpPr>
          <p:spPr>
            <a:xfrm>
              <a:off x="4136540" y="1524001"/>
              <a:ext cx="1569325"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7" name="角丸四角形 66"/>
            <p:cNvSpPr/>
            <p:nvPr/>
          </p:nvSpPr>
          <p:spPr>
            <a:xfrm>
              <a:off x="5728136" y="1524001"/>
              <a:ext cx="1928646"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0" name="角丸四角形 69"/>
            <p:cNvSpPr/>
            <p:nvPr/>
          </p:nvSpPr>
          <p:spPr>
            <a:xfrm>
              <a:off x="7656782" y="1524001"/>
              <a:ext cx="1077850"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7" name="グループ化 16">
            <a:extLst>
              <a:ext uri="{FF2B5EF4-FFF2-40B4-BE49-F238E27FC236}">
                <a16:creationId xmlns:a16="http://schemas.microsoft.com/office/drawing/2014/main" id="{6407020C-4B1C-4C6E-8B13-B3E748A0AF9C}"/>
              </a:ext>
            </a:extLst>
          </p:cNvPr>
          <p:cNvGrpSpPr/>
          <p:nvPr/>
        </p:nvGrpSpPr>
        <p:grpSpPr>
          <a:xfrm>
            <a:off x="2301876" y="5049787"/>
            <a:ext cx="5810440" cy="1121761"/>
            <a:chOff x="2301876" y="4803602"/>
            <a:chExt cx="5810440" cy="1121761"/>
          </a:xfrm>
        </p:grpSpPr>
        <p:pic>
          <p:nvPicPr>
            <p:cNvPr id="16" name="図 15">
              <a:extLst>
                <a:ext uri="{FF2B5EF4-FFF2-40B4-BE49-F238E27FC236}">
                  <a16:creationId xmlns:a16="http://schemas.microsoft.com/office/drawing/2014/main" id="{A116B61D-C163-4297-9C08-538A489B5582}"/>
                </a:ext>
              </a:extLst>
            </p:cNvPr>
            <p:cNvPicPr>
              <a:picLocks noChangeAspect="1"/>
            </p:cNvPicPr>
            <p:nvPr/>
          </p:nvPicPr>
          <p:blipFill>
            <a:blip r:embed="rId4"/>
            <a:stretch>
              <a:fillRect/>
            </a:stretch>
          </p:blipFill>
          <p:spPr>
            <a:xfrm>
              <a:off x="2322081" y="4803602"/>
              <a:ext cx="5761219" cy="1121761"/>
            </a:xfrm>
            <a:prstGeom prst="rect">
              <a:avLst/>
            </a:prstGeom>
          </p:spPr>
        </p:pic>
        <p:sp>
          <p:nvSpPr>
            <p:cNvPr id="60" name="正方形/長方形 59"/>
            <p:cNvSpPr/>
            <p:nvPr/>
          </p:nvSpPr>
          <p:spPr>
            <a:xfrm>
              <a:off x="4525749" y="5161909"/>
              <a:ext cx="937160" cy="619203"/>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2800">
                  <a:solidFill>
                    <a:schemeClr val="tx1"/>
                  </a:solidFill>
                  <a:latin typeface="メイリオ" panose="020B0604030504040204" pitchFamily="50" charset="-128"/>
                  <a:ea typeface="メイリオ" panose="020B0604030504040204" pitchFamily="50" charset="-128"/>
                </a:rPr>
                <a:t>A</a:t>
              </a:r>
              <a:endParaRPr kumimoji="1" lang="ja-JP" altLang="en-US" sz="2800">
                <a:solidFill>
                  <a:schemeClr val="tx1"/>
                </a:solidFill>
                <a:latin typeface="メイリオ" panose="020B0604030504040204" pitchFamily="50" charset="-128"/>
                <a:ea typeface="メイリオ" panose="020B0604030504040204" pitchFamily="50" charset="-128"/>
              </a:endParaRPr>
            </a:p>
          </p:txBody>
        </p:sp>
        <p:sp>
          <p:nvSpPr>
            <p:cNvPr id="74" name="角丸四角形 73"/>
            <p:cNvSpPr/>
            <p:nvPr/>
          </p:nvSpPr>
          <p:spPr>
            <a:xfrm>
              <a:off x="2301876" y="4803602"/>
              <a:ext cx="5810440" cy="1121761"/>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8" name="グループ化 17">
            <a:extLst>
              <a:ext uri="{FF2B5EF4-FFF2-40B4-BE49-F238E27FC236}">
                <a16:creationId xmlns:a16="http://schemas.microsoft.com/office/drawing/2014/main" id="{BB23BF90-3E99-404B-82BD-C5D0427CB689}"/>
              </a:ext>
            </a:extLst>
          </p:cNvPr>
          <p:cNvGrpSpPr/>
          <p:nvPr/>
        </p:nvGrpSpPr>
        <p:grpSpPr>
          <a:xfrm>
            <a:off x="3579339" y="3530336"/>
            <a:ext cx="5441246" cy="1170341"/>
            <a:chOff x="3579339" y="3477578"/>
            <a:chExt cx="5441246" cy="1170341"/>
          </a:xfrm>
        </p:grpSpPr>
        <p:pic>
          <p:nvPicPr>
            <p:cNvPr id="15" name="図 14">
              <a:extLst>
                <a:ext uri="{FF2B5EF4-FFF2-40B4-BE49-F238E27FC236}">
                  <a16:creationId xmlns:a16="http://schemas.microsoft.com/office/drawing/2014/main" id="{FB646998-284F-4DB9-B110-51B6DE0B074E}"/>
                </a:ext>
              </a:extLst>
            </p:cNvPr>
            <p:cNvPicPr>
              <a:picLocks noChangeAspect="1"/>
            </p:cNvPicPr>
            <p:nvPr/>
          </p:nvPicPr>
          <p:blipFill rotWithShape="1">
            <a:blip r:embed="rId5"/>
            <a:srcRect l="10446" t="44562" r="42149" b="36299"/>
            <a:stretch/>
          </p:blipFill>
          <p:spPr>
            <a:xfrm>
              <a:off x="3592801" y="3492872"/>
              <a:ext cx="5427784" cy="1155047"/>
            </a:xfrm>
            <a:prstGeom prst="rect">
              <a:avLst/>
            </a:prstGeom>
          </p:spPr>
        </p:pic>
        <p:sp>
          <p:nvSpPr>
            <p:cNvPr id="61" name="正方形/長方形 60"/>
            <p:cNvSpPr/>
            <p:nvPr/>
          </p:nvSpPr>
          <p:spPr>
            <a:xfrm>
              <a:off x="6073987" y="3861923"/>
              <a:ext cx="937160" cy="562912"/>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28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7" name="角丸四角形 76"/>
            <p:cNvSpPr/>
            <p:nvPr/>
          </p:nvSpPr>
          <p:spPr>
            <a:xfrm>
              <a:off x="3579339" y="3477578"/>
              <a:ext cx="5441246" cy="1170341"/>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cxnSp>
        <p:nvCxnSpPr>
          <p:cNvPr id="10" name="直線コネクタ 9"/>
          <p:cNvCxnSpPr>
            <a:cxnSpLocks/>
            <a:stCxn id="59" idx="2"/>
          </p:cNvCxnSpPr>
          <p:nvPr/>
        </p:nvCxnSpPr>
        <p:spPr>
          <a:xfrm>
            <a:off x="5044334" y="2744447"/>
            <a:ext cx="316699" cy="785889"/>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 name="直線コネクタ 4"/>
          <p:cNvCxnSpPr>
            <a:cxnSpLocks/>
            <a:stCxn id="2" idx="2"/>
          </p:cNvCxnSpPr>
          <p:nvPr/>
        </p:nvCxnSpPr>
        <p:spPr>
          <a:xfrm flipH="1">
            <a:off x="3024003" y="2744447"/>
            <a:ext cx="256703" cy="2305340"/>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AFC1A031-FCCB-4EC0-87C4-5D901AF21DA1}"/>
              </a:ext>
            </a:extLst>
          </p:cNvPr>
          <p:cNvGrpSpPr/>
          <p:nvPr/>
        </p:nvGrpSpPr>
        <p:grpSpPr>
          <a:xfrm>
            <a:off x="123415" y="2271281"/>
            <a:ext cx="1992573" cy="4563977"/>
            <a:chOff x="123415" y="2271281"/>
            <a:chExt cx="1992573" cy="4563977"/>
          </a:xfrm>
        </p:grpSpPr>
        <p:sp>
          <p:nvSpPr>
            <p:cNvPr id="45" name="正方形/長方形 44">
              <a:extLst>
                <a:ext uri="{FF2B5EF4-FFF2-40B4-BE49-F238E27FC236}">
                  <a16:creationId xmlns:a16="http://schemas.microsoft.com/office/drawing/2014/main" id="{AD3293B8-9C06-4B33-A574-9E232E1D9D33}"/>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46" name="正方形/長方形 45">
              <a:extLst>
                <a:ext uri="{FF2B5EF4-FFF2-40B4-BE49-F238E27FC236}">
                  <a16:creationId xmlns:a16="http://schemas.microsoft.com/office/drawing/2014/main" id="{2A61042D-F75C-426E-A634-55F2D6D94920}"/>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6DCFA24A-DDDC-4DA6-B5D1-0BF6CF89BA42}"/>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48" name="正方形/長方形 47">
              <a:extLst>
                <a:ext uri="{FF2B5EF4-FFF2-40B4-BE49-F238E27FC236}">
                  <a16:creationId xmlns:a16="http://schemas.microsoft.com/office/drawing/2014/main" id="{C961AC7A-19FE-4AB6-8A69-38CA2566CEA9}"/>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6ADCD6DE-5A32-47D0-869C-84555C7C8D85}"/>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0" name="下矢印 34">
              <a:extLst>
                <a:ext uri="{FF2B5EF4-FFF2-40B4-BE49-F238E27FC236}">
                  <a16:creationId xmlns:a16="http://schemas.microsoft.com/office/drawing/2014/main" id="{53CEA91B-D282-40DD-AF75-1B7BEEF3ADC4}"/>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35">
              <a:extLst>
                <a:ext uri="{FF2B5EF4-FFF2-40B4-BE49-F238E27FC236}">
                  <a16:creationId xmlns:a16="http://schemas.microsoft.com/office/drawing/2014/main" id="{D1ECBA16-4321-41AB-8467-988D604FF631}"/>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2" name="角丸四角形 36">
              <a:extLst>
                <a:ext uri="{FF2B5EF4-FFF2-40B4-BE49-F238E27FC236}">
                  <a16:creationId xmlns:a16="http://schemas.microsoft.com/office/drawing/2014/main" id="{BC5B9E1E-DC82-4A99-AA45-A7AB13D33655}"/>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3" name="角丸四角形 38">
              <a:extLst>
                <a:ext uri="{FF2B5EF4-FFF2-40B4-BE49-F238E27FC236}">
                  <a16:creationId xmlns:a16="http://schemas.microsoft.com/office/drawing/2014/main" id="{10027CE8-E54B-4C5B-A2FA-74462EB3690A}"/>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39">
              <a:extLst>
                <a:ext uri="{FF2B5EF4-FFF2-40B4-BE49-F238E27FC236}">
                  <a16:creationId xmlns:a16="http://schemas.microsoft.com/office/drawing/2014/main" id="{1E48E00D-F040-4B5A-94F9-565F379B8D0D}"/>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55" name="下矢印 40">
              <a:extLst>
                <a:ext uri="{FF2B5EF4-FFF2-40B4-BE49-F238E27FC236}">
                  <a16:creationId xmlns:a16="http://schemas.microsoft.com/office/drawing/2014/main" id="{9222BA83-42E8-41ED-8F85-87032472F19A}"/>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43">
              <a:extLst>
                <a:ext uri="{FF2B5EF4-FFF2-40B4-BE49-F238E27FC236}">
                  <a16:creationId xmlns:a16="http://schemas.microsoft.com/office/drawing/2014/main" id="{2E21E1DC-F1FC-41E1-B716-589EAF263172}"/>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47">
              <a:extLst>
                <a:ext uri="{FF2B5EF4-FFF2-40B4-BE49-F238E27FC236}">
                  <a16:creationId xmlns:a16="http://schemas.microsoft.com/office/drawing/2014/main" id="{3131B968-9B66-4096-BC59-59B45293CC47}"/>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下矢印 48">
              <a:extLst>
                <a:ext uri="{FF2B5EF4-FFF2-40B4-BE49-F238E27FC236}">
                  <a16:creationId xmlns:a16="http://schemas.microsoft.com/office/drawing/2014/main" id="{531A0861-45CF-4AF3-B35C-E6E8DAA22948}"/>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下矢印 33">
              <a:extLst>
                <a:ext uri="{FF2B5EF4-FFF2-40B4-BE49-F238E27FC236}">
                  <a16:creationId xmlns:a16="http://schemas.microsoft.com/office/drawing/2014/main" id="{FDF950B5-1817-419A-9C55-C5AC23B37D5B}"/>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713627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17</a:t>
            </a:fld>
            <a:endParaRPr kumimoji="1" lang="ja-JP" altLang="en-US" sz="900"/>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2.3.4.2 </a:t>
            </a:r>
            <a:r>
              <a:rPr lang="ja-JP" altLang="en-US" sz="1800"/>
              <a:t>ドキュメント情報登録 データファイル</a:t>
            </a:r>
            <a:r>
              <a:rPr lang="en-US" altLang="ja-JP" sz="1800"/>
              <a:t>Excel</a:t>
            </a:r>
            <a:r>
              <a:rPr lang="ja-JP" altLang="en-US" sz="1800"/>
              <a:t>編集</a:t>
            </a:r>
          </a:p>
        </p:txBody>
      </p:sp>
      <p:sp>
        <p:nvSpPr>
          <p:cNvPr id="61" name="テキスト ボックス 60"/>
          <p:cNvSpPr txBox="1"/>
          <p:nvPr/>
        </p:nvSpPr>
        <p:spPr>
          <a:xfrm>
            <a:off x="2302207" y="3140134"/>
            <a:ext cx="1505113" cy="276999"/>
          </a:xfrm>
          <a:prstGeom prst="rect">
            <a:avLst/>
          </a:prstGeom>
          <a:noFill/>
        </p:spPr>
        <p:txBody>
          <a:bodyPr wrap="square" rtlCol="0">
            <a:spAutoFit/>
          </a:bodyPr>
          <a:lstStyle/>
          <a:p>
            <a:r>
              <a:rPr kumimoji="1" lang="en-US" altLang="ja-JP" sz="1200">
                <a:latin typeface="メイリオ" panose="020B0604030504040204" pitchFamily="50" charset="-128"/>
                <a:ea typeface="メイリオ" panose="020B0604030504040204" pitchFamily="50" charset="-128"/>
              </a:rPr>
              <a:t>【</a:t>
            </a:r>
            <a:r>
              <a:rPr kumimoji="1" lang="ja-JP" altLang="en-US" sz="1200">
                <a:latin typeface="メイリオ" panose="020B0604030504040204" pitchFamily="50" charset="-128"/>
                <a:ea typeface="メイリオ" panose="020B0604030504040204" pitchFamily="50" charset="-128"/>
              </a:rPr>
              <a:t>表示例</a:t>
            </a:r>
            <a:r>
              <a:rPr kumimoji="1" lang="en-US" altLang="ja-JP" sz="1200">
                <a:latin typeface="メイリオ" panose="020B0604030504040204" pitchFamily="50" charset="-128"/>
                <a:ea typeface="メイリオ" panose="020B0604030504040204" pitchFamily="50" charset="-128"/>
              </a:rPr>
              <a:t>】</a:t>
            </a:r>
            <a:endParaRPr kumimoji="1" lang="ja-JP" altLang="en-US">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859AC722-2EEB-497F-9FB8-781300842A1D}"/>
              </a:ext>
            </a:extLst>
          </p:cNvPr>
          <p:cNvGrpSpPr/>
          <p:nvPr/>
        </p:nvGrpSpPr>
        <p:grpSpPr>
          <a:xfrm>
            <a:off x="2352433" y="4012631"/>
            <a:ext cx="5461241" cy="982544"/>
            <a:chOff x="2301633" y="3695131"/>
            <a:chExt cx="5461241" cy="982544"/>
          </a:xfrm>
        </p:grpSpPr>
        <p:pic>
          <p:nvPicPr>
            <p:cNvPr id="6" name="図 5">
              <a:extLst>
                <a:ext uri="{FF2B5EF4-FFF2-40B4-BE49-F238E27FC236}">
                  <a16:creationId xmlns:a16="http://schemas.microsoft.com/office/drawing/2014/main" id="{B99F554F-32D8-4D3D-B5E2-A39D628CD8A2}"/>
                </a:ext>
              </a:extLst>
            </p:cNvPr>
            <p:cNvPicPr>
              <a:picLocks noChangeAspect="1"/>
            </p:cNvPicPr>
            <p:nvPr/>
          </p:nvPicPr>
          <p:blipFill>
            <a:blip r:embed="rId3"/>
            <a:stretch>
              <a:fillRect/>
            </a:stretch>
          </p:blipFill>
          <p:spPr>
            <a:xfrm>
              <a:off x="2328938" y="3702229"/>
              <a:ext cx="5395428" cy="975445"/>
            </a:xfrm>
            <a:prstGeom prst="rect">
              <a:avLst/>
            </a:prstGeom>
          </p:spPr>
        </p:pic>
        <p:sp>
          <p:nvSpPr>
            <p:cNvPr id="62" name="正方形/長方形 61"/>
            <p:cNvSpPr/>
            <p:nvPr/>
          </p:nvSpPr>
          <p:spPr>
            <a:xfrm>
              <a:off x="4511214" y="4023690"/>
              <a:ext cx="1030876" cy="562912"/>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2800">
                  <a:solidFill>
                    <a:schemeClr val="tx1"/>
                  </a:solidFill>
                  <a:latin typeface="メイリオ" panose="020B0604030504040204" pitchFamily="50" charset="-128"/>
                  <a:ea typeface="メイリオ" panose="020B0604030504040204" pitchFamily="50" charset="-128"/>
                </a:rPr>
                <a:t>C</a:t>
              </a:r>
              <a:endParaRPr kumimoji="1" lang="ja-JP" altLang="en-US" sz="2800">
                <a:solidFill>
                  <a:schemeClr val="tx1"/>
                </a:solidFill>
                <a:latin typeface="メイリオ" panose="020B0604030504040204" pitchFamily="50" charset="-128"/>
                <a:ea typeface="メイリオ" panose="020B0604030504040204" pitchFamily="50" charset="-128"/>
              </a:endParaRPr>
            </a:p>
          </p:txBody>
        </p:sp>
        <p:sp>
          <p:nvSpPr>
            <p:cNvPr id="85" name="角丸四角形 84"/>
            <p:cNvSpPr/>
            <p:nvPr/>
          </p:nvSpPr>
          <p:spPr>
            <a:xfrm>
              <a:off x="2301633" y="3695131"/>
              <a:ext cx="5461241" cy="982544"/>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7" name="グループ化 6">
            <a:extLst>
              <a:ext uri="{FF2B5EF4-FFF2-40B4-BE49-F238E27FC236}">
                <a16:creationId xmlns:a16="http://schemas.microsoft.com/office/drawing/2014/main" id="{11E5CBE4-B7E2-418C-9C31-680556588C84}"/>
              </a:ext>
            </a:extLst>
          </p:cNvPr>
          <p:cNvGrpSpPr/>
          <p:nvPr/>
        </p:nvGrpSpPr>
        <p:grpSpPr>
          <a:xfrm>
            <a:off x="5505450" y="5210205"/>
            <a:ext cx="3145850" cy="1148334"/>
            <a:chOff x="5505450" y="4841905"/>
            <a:chExt cx="3145850" cy="1148334"/>
          </a:xfrm>
        </p:grpSpPr>
        <p:pic>
          <p:nvPicPr>
            <p:cNvPr id="86" name="図 85"/>
            <p:cNvPicPr/>
            <p:nvPr/>
          </p:nvPicPr>
          <p:blipFill rotWithShape="1">
            <a:blip r:embed="rId4" cstate="print">
              <a:extLst>
                <a:ext uri="{28A0092B-C50C-407E-A947-70E740481C1C}">
                  <a14:useLocalDpi xmlns:a14="http://schemas.microsoft.com/office/drawing/2010/main" val="0"/>
                </a:ext>
              </a:extLst>
            </a:blip>
            <a:srcRect l="83266" t="43833" b="23439"/>
            <a:stretch/>
          </p:blipFill>
          <p:spPr bwMode="auto">
            <a:xfrm>
              <a:off x="5527963" y="4841905"/>
              <a:ext cx="3123337" cy="1135085"/>
            </a:xfrm>
            <a:prstGeom prst="rect">
              <a:avLst/>
            </a:prstGeom>
            <a:noFill/>
            <a:ln>
              <a:noFill/>
            </a:ln>
          </p:spPr>
        </p:pic>
        <p:sp>
          <p:nvSpPr>
            <p:cNvPr id="64" name="正方形/長方形 63"/>
            <p:cNvSpPr/>
            <p:nvPr/>
          </p:nvSpPr>
          <p:spPr>
            <a:xfrm>
              <a:off x="6574193" y="5305842"/>
              <a:ext cx="1030876" cy="562912"/>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2800">
                  <a:solidFill>
                    <a:schemeClr val="tx1"/>
                  </a:solidFill>
                  <a:latin typeface="メイリオ" panose="020B0604030504040204" pitchFamily="50" charset="-128"/>
                  <a:ea typeface="メイリオ" panose="020B0604030504040204" pitchFamily="50" charset="-128"/>
                </a:rPr>
                <a:t>D</a:t>
              </a:r>
              <a:endParaRPr kumimoji="1" lang="ja-JP" altLang="en-US" sz="2800">
                <a:solidFill>
                  <a:schemeClr val="tx1"/>
                </a:solidFill>
                <a:latin typeface="メイリオ" panose="020B0604030504040204" pitchFamily="50" charset="-128"/>
                <a:ea typeface="メイリオ" panose="020B0604030504040204" pitchFamily="50" charset="-128"/>
              </a:endParaRPr>
            </a:p>
          </p:txBody>
        </p:sp>
        <p:sp>
          <p:nvSpPr>
            <p:cNvPr id="87" name="角丸四角形 86"/>
            <p:cNvSpPr/>
            <p:nvPr/>
          </p:nvSpPr>
          <p:spPr>
            <a:xfrm>
              <a:off x="5505450" y="4855154"/>
              <a:ext cx="3112078" cy="1135085"/>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47" name="テキスト ボックス 46">
            <a:extLst>
              <a:ext uri="{FF2B5EF4-FFF2-40B4-BE49-F238E27FC236}">
                <a16:creationId xmlns:a16="http://schemas.microsoft.com/office/drawing/2014/main" id="{A49B8682-45C9-4C14-B5AD-87E4EC0A0B36}"/>
              </a:ext>
            </a:extLst>
          </p:cNvPr>
          <p:cNvSpPr txBox="1"/>
          <p:nvPr/>
        </p:nvSpPr>
        <p:spPr>
          <a:xfrm>
            <a:off x="2388355" y="1930736"/>
            <a:ext cx="301143"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grpSp>
        <p:nvGrpSpPr>
          <p:cNvPr id="48" name="グループ化 47">
            <a:extLst>
              <a:ext uri="{FF2B5EF4-FFF2-40B4-BE49-F238E27FC236}">
                <a16:creationId xmlns:a16="http://schemas.microsoft.com/office/drawing/2014/main" id="{F60013F8-DCA3-422C-93E1-200B4D780F9F}"/>
              </a:ext>
            </a:extLst>
          </p:cNvPr>
          <p:cNvGrpSpPr/>
          <p:nvPr/>
        </p:nvGrpSpPr>
        <p:grpSpPr>
          <a:xfrm>
            <a:off x="2463878" y="2262553"/>
            <a:ext cx="6358679" cy="760531"/>
            <a:chOff x="2375953" y="1524001"/>
            <a:chExt cx="6358679" cy="760531"/>
          </a:xfrm>
        </p:grpSpPr>
        <p:pic>
          <p:nvPicPr>
            <p:cNvPr id="49" name="図 48">
              <a:extLst>
                <a:ext uri="{FF2B5EF4-FFF2-40B4-BE49-F238E27FC236}">
                  <a16:creationId xmlns:a16="http://schemas.microsoft.com/office/drawing/2014/main" id="{2865E290-BD6F-45C3-8D53-A05BC2582D1C}"/>
                </a:ext>
              </a:extLst>
            </p:cNvPr>
            <p:cNvPicPr>
              <a:picLocks noChangeAspect="1"/>
            </p:cNvPicPr>
            <p:nvPr/>
          </p:nvPicPr>
          <p:blipFill>
            <a:blip r:embed="rId5"/>
            <a:stretch>
              <a:fillRect/>
            </a:stretch>
          </p:blipFill>
          <p:spPr>
            <a:xfrm>
              <a:off x="2375953" y="1546852"/>
              <a:ext cx="6358679" cy="737680"/>
            </a:xfrm>
            <a:prstGeom prst="rect">
              <a:avLst/>
            </a:prstGeom>
          </p:spPr>
        </p:pic>
        <p:sp>
          <p:nvSpPr>
            <p:cNvPr id="50" name="正方形/長方形 49">
              <a:extLst>
                <a:ext uri="{FF2B5EF4-FFF2-40B4-BE49-F238E27FC236}">
                  <a16:creationId xmlns:a16="http://schemas.microsoft.com/office/drawing/2014/main" id="{0DC5ECAB-B4E9-4C9B-88B5-55C47875BA49}"/>
                </a:ext>
              </a:extLst>
            </p:cNvPr>
            <p:cNvSpPr/>
            <p:nvPr/>
          </p:nvSpPr>
          <p:spPr>
            <a:xfrm>
              <a:off x="3012122"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430B3E73-FA19-4E4B-B1D4-AC5632281909}"/>
                </a:ext>
              </a:extLst>
            </p:cNvPr>
            <p:cNvSpPr/>
            <p:nvPr/>
          </p:nvSpPr>
          <p:spPr>
            <a:xfrm>
              <a:off x="4775750"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2" name="正方形/長方形 51">
              <a:extLst>
                <a:ext uri="{FF2B5EF4-FFF2-40B4-BE49-F238E27FC236}">
                  <a16:creationId xmlns:a16="http://schemas.microsoft.com/office/drawing/2014/main" id="{83A06BBA-61BF-4A69-8151-25A72005D1D0}"/>
                </a:ext>
              </a:extLst>
            </p:cNvPr>
            <p:cNvSpPr/>
            <p:nvPr/>
          </p:nvSpPr>
          <p:spPr>
            <a:xfrm>
              <a:off x="6542567"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C</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3" name="正方形/長方形 52">
              <a:extLst>
                <a:ext uri="{FF2B5EF4-FFF2-40B4-BE49-F238E27FC236}">
                  <a16:creationId xmlns:a16="http://schemas.microsoft.com/office/drawing/2014/main" id="{E6AA6A47-6F12-4322-9450-3363773F4078}"/>
                </a:ext>
              </a:extLst>
            </p:cNvPr>
            <p:cNvSpPr/>
            <p:nvPr/>
          </p:nvSpPr>
          <p:spPr>
            <a:xfrm>
              <a:off x="8024420" y="17888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D</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4" name="角丸四角形 64">
              <a:extLst>
                <a:ext uri="{FF2B5EF4-FFF2-40B4-BE49-F238E27FC236}">
                  <a16:creationId xmlns:a16="http://schemas.microsoft.com/office/drawing/2014/main" id="{33CE8008-ACD7-4BDB-B7BA-D81F3321883C}"/>
                </a:ext>
              </a:extLst>
            </p:cNvPr>
            <p:cNvSpPr/>
            <p:nvPr/>
          </p:nvSpPr>
          <p:spPr>
            <a:xfrm>
              <a:off x="2375954" y="1524001"/>
              <a:ext cx="1760586"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5" name="角丸四角形 65">
              <a:extLst>
                <a:ext uri="{FF2B5EF4-FFF2-40B4-BE49-F238E27FC236}">
                  <a16:creationId xmlns:a16="http://schemas.microsoft.com/office/drawing/2014/main" id="{1D458899-C0E8-4C83-AA5E-6B0C2E8A12ED}"/>
                </a:ext>
              </a:extLst>
            </p:cNvPr>
            <p:cNvSpPr/>
            <p:nvPr/>
          </p:nvSpPr>
          <p:spPr>
            <a:xfrm>
              <a:off x="4136540" y="1524001"/>
              <a:ext cx="1569325"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91" name="角丸四角形 66">
              <a:extLst>
                <a:ext uri="{FF2B5EF4-FFF2-40B4-BE49-F238E27FC236}">
                  <a16:creationId xmlns:a16="http://schemas.microsoft.com/office/drawing/2014/main" id="{0006FB78-8F5F-47D4-9E40-9CC893346C98}"/>
                </a:ext>
              </a:extLst>
            </p:cNvPr>
            <p:cNvSpPr/>
            <p:nvPr/>
          </p:nvSpPr>
          <p:spPr>
            <a:xfrm>
              <a:off x="5728136" y="1524001"/>
              <a:ext cx="1928646"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92" name="角丸四角形 69">
              <a:extLst>
                <a:ext uri="{FF2B5EF4-FFF2-40B4-BE49-F238E27FC236}">
                  <a16:creationId xmlns:a16="http://schemas.microsoft.com/office/drawing/2014/main" id="{48DB7066-52AD-46C1-A8F2-46E5732CFBC3}"/>
                </a:ext>
              </a:extLst>
            </p:cNvPr>
            <p:cNvSpPr/>
            <p:nvPr/>
          </p:nvSpPr>
          <p:spPr>
            <a:xfrm>
              <a:off x="7656782" y="1524001"/>
              <a:ext cx="1077850" cy="746760"/>
            </a:xfrm>
            <a:prstGeom prst="roundRect">
              <a:avLst>
                <a:gd name="adj" fmla="val 194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cxnSp>
        <p:nvCxnSpPr>
          <p:cNvPr id="3" name="直線コネクタ 2"/>
          <p:cNvCxnSpPr>
            <a:cxnSpLocks/>
            <a:stCxn id="52" idx="2"/>
          </p:cNvCxnSpPr>
          <p:nvPr/>
        </p:nvCxnSpPr>
        <p:spPr>
          <a:xfrm flipH="1">
            <a:off x="5994400" y="2744447"/>
            <a:ext cx="816751" cy="1275282"/>
          </a:xfrm>
          <a:prstGeom prst="straightConnector1">
            <a:avLst/>
          </a:prstGeom>
          <a:ln w="19050">
            <a:solidFill>
              <a:srgbClr val="FF000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67" name="直線コネクタ 2"/>
          <p:cNvCxnSpPr>
            <a:cxnSpLocks/>
            <a:stCxn id="53" idx="2"/>
          </p:cNvCxnSpPr>
          <p:nvPr/>
        </p:nvCxnSpPr>
        <p:spPr>
          <a:xfrm flipH="1">
            <a:off x="8112345" y="2744447"/>
            <a:ext cx="180659" cy="2465758"/>
          </a:xfrm>
          <a:prstGeom prst="straightConnector1">
            <a:avLst/>
          </a:prstGeom>
          <a:ln w="19050">
            <a:solidFill>
              <a:srgbClr val="FF0000"/>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F0581A74-1098-4003-A7A5-18386A3BFA53}"/>
              </a:ext>
            </a:extLst>
          </p:cNvPr>
          <p:cNvGrpSpPr/>
          <p:nvPr/>
        </p:nvGrpSpPr>
        <p:grpSpPr>
          <a:xfrm>
            <a:off x="123415" y="2271281"/>
            <a:ext cx="1992573" cy="4563977"/>
            <a:chOff x="123415" y="2271281"/>
            <a:chExt cx="1992573" cy="4563977"/>
          </a:xfrm>
        </p:grpSpPr>
        <p:sp>
          <p:nvSpPr>
            <p:cNvPr id="45" name="正方形/長方形 44">
              <a:extLst>
                <a:ext uri="{FF2B5EF4-FFF2-40B4-BE49-F238E27FC236}">
                  <a16:creationId xmlns:a16="http://schemas.microsoft.com/office/drawing/2014/main" id="{B05439BB-A860-4781-BD07-687A00DB8DA8}"/>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46" name="正方形/長方形 45">
              <a:extLst>
                <a:ext uri="{FF2B5EF4-FFF2-40B4-BE49-F238E27FC236}">
                  <a16:creationId xmlns:a16="http://schemas.microsoft.com/office/drawing/2014/main" id="{FEE06B8C-E82C-452A-8930-704C25DBDE6F}"/>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75" name="正方形/長方形 74">
              <a:extLst>
                <a:ext uri="{FF2B5EF4-FFF2-40B4-BE49-F238E27FC236}">
                  <a16:creationId xmlns:a16="http://schemas.microsoft.com/office/drawing/2014/main" id="{BDC631E4-ADC2-426A-B477-00DF6CBEA69A}"/>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76" name="正方形/長方形 75">
              <a:extLst>
                <a:ext uri="{FF2B5EF4-FFF2-40B4-BE49-F238E27FC236}">
                  <a16:creationId xmlns:a16="http://schemas.microsoft.com/office/drawing/2014/main" id="{7501B453-73B5-4D50-ABC9-528638F3B917}"/>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77" name="正方形/長方形 76">
              <a:extLst>
                <a:ext uri="{FF2B5EF4-FFF2-40B4-BE49-F238E27FC236}">
                  <a16:creationId xmlns:a16="http://schemas.microsoft.com/office/drawing/2014/main" id="{5B649DDE-DD79-451F-9B79-5D0740E1666B}"/>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78" name="下矢印 34">
              <a:extLst>
                <a:ext uri="{FF2B5EF4-FFF2-40B4-BE49-F238E27FC236}">
                  <a16:creationId xmlns:a16="http://schemas.microsoft.com/office/drawing/2014/main" id="{0561DDAA-070D-404F-9A4D-5159D2E01AE4}"/>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9" name="角丸四角形 35">
              <a:extLst>
                <a:ext uri="{FF2B5EF4-FFF2-40B4-BE49-F238E27FC236}">
                  <a16:creationId xmlns:a16="http://schemas.microsoft.com/office/drawing/2014/main" id="{A657F06B-1582-4A12-B1BA-A07F3D488045}"/>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80" name="角丸四角形 36">
              <a:extLst>
                <a:ext uri="{FF2B5EF4-FFF2-40B4-BE49-F238E27FC236}">
                  <a16:creationId xmlns:a16="http://schemas.microsoft.com/office/drawing/2014/main" id="{382DAB62-E0ED-4423-AA60-313244101059}"/>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81" name="角丸四角形 38">
              <a:extLst>
                <a:ext uri="{FF2B5EF4-FFF2-40B4-BE49-F238E27FC236}">
                  <a16:creationId xmlns:a16="http://schemas.microsoft.com/office/drawing/2014/main" id="{AA1D2C6D-6389-4FBD-AFA3-2942DE8CAA4A}"/>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角丸四角形 39">
              <a:extLst>
                <a:ext uri="{FF2B5EF4-FFF2-40B4-BE49-F238E27FC236}">
                  <a16:creationId xmlns:a16="http://schemas.microsoft.com/office/drawing/2014/main" id="{4C11D1CF-1378-475D-8B61-3173554B6689}"/>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83" name="下矢印 40">
              <a:extLst>
                <a:ext uri="{FF2B5EF4-FFF2-40B4-BE49-F238E27FC236}">
                  <a16:creationId xmlns:a16="http://schemas.microsoft.com/office/drawing/2014/main" id="{E8509711-045B-4571-8E92-A68353E0A0EC}"/>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下矢印 43">
              <a:extLst>
                <a:ext uri="{FF2B5EF4-FFF2-40B4-BE49-F238E27FC236}">
                  <a16:creationId xmlns:a16="http://schemas.microsoft.com/office/drawing/2014/main" id="{E296AB9C-60C0-4AD3-BF53-32B0061895F7}"/>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4" name="下矢印 47">
              <a:extLst>
                <a:ext uri="{FF2B5EF4-FFF2-40B4-BE49-F238E27FC236}">
                  <a16:creationId xmlns:a16="http://schemas.microsoft.com/office/drawing/2014/main" id="{2F2300B5-0E18-41D5-B123-72DEBD6A8359}"/>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5" name="下矢印 48">
              <a:extLst>
                <a:ext uri="{FF2B5EF4-FFF2-40B4-BE49-F238E27FC236}">
                  <a16:creationId xmlns:a16="http://schemas.microsoft.com/office/drawing/2014/main" id="{49AAAD75-CF6B-4617-9B9C-279DE2F64AD6}"/>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6" name="下矢印 33">
              <a:extLst>
                <a:ext uri="{FF2B5EF4-FFF2-40B4-BE49-F238E27FC236}">
                  <a16:creationId xmlns:a16="http://schemas.microsoft.com/office/drawing/2014/main" id="{DBE5D063-702B-4E81-862A-33C0071F8FB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332669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18</a:t>
            </a:fld>
            <a:endParaRPr kumimoji="1" lang="ja-JP" altLang="en-US"/>
          </a:p>
        </p:txBody>
      </p:sp>
      <p:sp>
        <p:nvSpPr>
          <p:cNvPr id="30" name="正方形/長方形 29"/>
          <p:cNvSpPr/>
          <p:nvPr/>
        </p:nvSpPr>
        <p:spPr>
          <a:xfrm>
            <a:off x="5835800" y="2004412"/>
            <a:ext cx="287640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algn="ctr"/>
            <a:r>
              <a:rPr lang="ja-JP" altLang="en-US" sz="1000">
                <a:latin typeface="メイリオ" panose="020B0604030504040204" pitchFamily="50" charset="-128"/>
                <a:ea typeface="メイリオ" panose="020B0604030504040204" pitchFamily="50" charset="-128"/>
              </a:rPr>
              <a:t>「デジタルアセット表示情報一覧」画面</a:t>
            </a:r>
          </a:p>
        </p:txBody>
      </p:sp>
      <p:sp>
        <p:nvSpPr>
          <p:cNvPr id="53"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startAt="2"/>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ドキュメント表示情報」データファイルの内容をインポートします。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a:pPr>
            <a:r>
              <a:rPr lang="ja-JP" altLang="en-US" sz="1200">
                <a:solidFill>
                  <a:schemeClr val="tx1"/>
                </a:solidFill>
                <a:latin typeface="メイリオ" panose="020B0604030504040204" pitchFamily="50" charset="-128"/>
                <a:ea typeface="メイリオ" panose="020B0604030504040204" pitchFamily="50" charset="-128"/>
              </a:rPr>
              <a:t>「ドキュメント表示情報インポート</a:t>
            </a:r>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ドキュメント詳細情報インポート」ボタンをクリックし、</a:t>
            </a:r>
            <a:endParaRPr lang="en-US" altLang="ja-JP" sz="1200">
              <a:solidFill>
                <a:schemeClr val="tx1"/>
              </a:solidFill>
              <a:latin typeface="メイリオ" panose="020B0604030504040204" pitchFamily="50" charset="-128"/>
              <a:ea typeface="メイリオ" panose="020B0604030504040204" pitchFamily="50" charset="-128"/>
            </a:endParaRPr>
          </a:p>
          <a:p>
            <a:pPr algn="l"/>
            <a:r>
              <a:rPr lang="ja-JP" altLang="en-US" sz="1200">
                <a:solidFill>
                  <a:schemeClr val="tx1"/>
                </a:solidFill>
              </a:rPr>
              <a:t>　　　　　「デジタルアセット表示情報インポート」画面を開きます。</a:t>
            </a:r>
            <a:endParaRPr lang="en-US" altLang="ja-JP" sz="1200">
              <a:solidFill>
                <a:schemeClr val="tx1"/>
              </a:solidFill>
            </a:endParaRPr>
          </a:p>
          <a:p>
            <a:pPr marL="425053" lvl="1" indent="-228600" algn="l">
              <a:buFont typeface="+mj-ea"/>
              <a:buAutoNum type="circleNumDbPlain" startAt="4"/>
            </a:pPr>
            <a:endParaRPr lang="en-US" altLang="ja-JP" sz="900">
              <a:solidFill>
                <a:schemeClr val="tx1"/>
              </a:solidFill>
              <a:latin typeface="メイリオ" panose="020B0604030504040204" pitchFamily="50" charset="-128"/>
              <a:ea typeface="メイリオ" panose="020B0604030504040204" pitchFamily="50" charset="-128"/>
            </a:endParaRPr>
          </a:p>
        </p:txBody>
      </p:sp>
      <p:sp>
        <p:nvSpPr>
          <p:cNvPr id="54"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2.3.4.3 </a:t>
            </a:r>
            <a:r>
              <a:rPr lang="ja-JP" altLang="en-US" sz="1800"/>
              <a:t>ドキュメント情報登録 データファイルインポート</a:t>
            </a:r>
          </a:p>
        </p:txBody>
      </p:sp>
      <p:pic>
        <p:nvPicPr>
          <p:cNvPr id="2" name="図 1"/>
          <p:cNvPicPr>
            <a:picLocks noChangeAspect="1"/>
          </p:cNvPicPr>
          <p:nvPr/>
        </p:nvPicPr>
        <p:blipFill rotWithShape="1">
          <a:blip r:embed="rId3"/>
          <a:srcRect l="50966" t="54857"/>
          <a:stretch/>
        </p:blipFill>
        <p:spPr>
          <a:xfrm>
            <a:off x="2638573" y="2386818"/>
            <a:ext cx="6073627" cy="3881102"/>
          </a:xfrm>
          <a:prstGeom prst="rect">
            <a:avLst/>
          </a:prstGeom>
        </p:spPr>
      </p:pic>
      <p:sp>
        <p:nvSpPr>
          <p:cNvPr id="57" name="角丸四角形 56"/>
          <p:cNvSpPr/>
          <p:nvPr/>
        </p:nvSpPr>
        <p:spPr>
          <a:xfrm>
            <a:off x="5963807" y="2530402"/>
            <a:ext cx="2487466" cy="295925"/>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8" name="正方形/長方形 57"/>
          <p:cNvSpPr/>
          <p:nvPr/>
        </p:nvSpPr>
        <p:spPr>
          <a:xfrm>
            <a:off x="7888030" y="2199955"/>
            <a:ext cx="674137" cy="43104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err="1">
                <a:ln>
                  <a:noFill/>
                </a:ln>
                <a:solidFill>
                  <a:srgbClr val="FF0000"/>
                </a:solidFill>
                <a:effectLst/>
                <a:uLnTx/>
                <a:uFillTx/>
                <a:latin typeface="メイリオ" panose="020B0604030504040204" pitchFamily="50" charset="-128"/>
                <a:ea typeface="メイリオ" panose="020B0604030504040204" pitchFamily="50" charset="-128"/>
                <a:cs typeface="+mn-cs"/>
              </a:rPr>
              <a:t>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nvGrpSpPr>
          <p:cNvPr id="25" name="グループ化 24">
            <a:extLst>
              <a:ext uri="{FF2B5EF4-FFF2-40B4-BE49-F238E27FC236}">
                <a16:creationId xmlns:a16="http://schemas.microsoft.com/office/drawing/2014/main" id="{7BDD1A49-4110-4981-A08B-3FB5FF67B30A}"/>
              </a:ext>
            </a:extLst>
          </p:cNvPr>
          <p:cNvGrpSpPr/>
          <p:nvPr/>
        </p:nvGrpSpPr>
        <p:grpSpPr>
          <a:xfrm>
            <a:off x="123415" y="2271281"/>
            <a:ext cx="1992573" cy="4563977"/>
            <a:chOff x="123415" y="2271281"/>
            <a:chExt cx="1992573" cy="4563977"/>
          </a:xfrm>
        </p:grpSpPr>
        <p:sp>
          <p:nvSpPr>
            <p:cNvPr id="26" name="正方形/長方形 25">
              <a:extLst>
                <a:ext uri="{FF2B5EF4-FFF2-40B4-BE49-F238E27FC236}">
                  <a16:creationId xmlns:a16="http://schemas.microsoft.com/office/drawing/2014/main" id="{78096924-84EF-48B6-BB92-81D6A9587A53}"/>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27" name="正方形/長方形 26">
              <a:extLst>
                <a:ext uri="{FF2B5EF4-FFF2-40B4-BE49-F238E27FC236}">
                  <a16:creationId xmlns:a16="http://schemas.microsoft.com/office/drawing/2014/main" id="{A820C24D-E657-4421-B8F5-9540E471B208}"/>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E9532D1D-1A80-48D4-A299-F0F9D39AC337}"/>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29" name="正方形/長方形 28">
              <a:extLst>
                <a:ext uri="{FF2B5EF4-FFF2-40B4-BE49-F238E27FC236}">
                  <a16:creationId xmlns:a16="http://schemas.microsoft.com/office/drawing/2014/main" id="{38BDB769-A33F-46AF-99C9-D4D534547BFD}"/>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88469778-CE66-40DD-A9F4-09100B2929C9}"/>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2" name="下矢印 34">
              <a:extLst>
                <a:ext uri="{FF2B5EF4-FFF2-40B4-BE49-F238E27FC236}">
                  <a16:creationId xmlns:a16="http://schemas.microsoft.com/office/drawing/2014/main" id="{D41A2968-C451-48D1-B094-0B15E2A7A230}"/>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角丸四角形 35">
              <a:extLst>
                <a:ext uri="{FF2B5EF4-FFF2-40B4-BE49-F238E27FC236}">
                  <a16:creationId xmlns:a16="http://schemas.microsoft.com/office/drawing/2014/main" id="{6DE4907D-E872-4262-87DB-E93FF18CD63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4" name="角丸四角形 36">
              <a:extLst>
                <a:ext uri="{FF2B5EF4-FFF2-40B4-BE49-F238E27FC236}">
                  <a16:creationId xmlns:a16="http://schemas.microsoft.com/office/drawing/2014/main" id="{EDCBE335-3878-474E-AE4C-0376CC74536A}"/>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5" name="角丸四角形 38">
              <a:extLst>
                <a:ext uri="{FF2B5EF4-FFF2-40B4-BE49-F238E27FC236}">
                  <a16:creationId xmlns:a16="http://schemas.microsoft.com/office/drawing/2014/main" id="{99726E3A-3C1C-4078-8980-0A00A8009B4B}"/>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39">
              <a:extLst>
                <a:ext uri="{FF2B5EF4-FFF2-40B4-BE49-F238E27FC236}">
                  <a16:creationId xmlns:a16="http://schemas.microsoft.com/office/drawing/2014/main" id="{1398E438-2DCA-4347-AD89-669143BAC361}"/>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37" name="下矢印 40">
              <a:extLst>
                <a:ext uri="{FF2B5EF4-FFF2-40B4-BE49-F238E27FC236}">
                  <a16:creationId xmlns:a16="http://schemas.microsoft.com/office/drawing/2014/main" id="{3EAD3921-0742-455B-A78F-122F706FC7D8}"/>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3">
              <a:extLst>
                <a:ext uri="{FF2B5EF4-FFF2-40B4-BE49-F238E27FC236}">
                  <a16:creationId xmlns:a16="http://schemas.microsoft.com/office/drawing/2014/main" id="{52C5DFF5-4C3F-483B-977B-613D01F1A727}"/>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下矢印 47">
              <a:extLst>
                <a:ext uri="{FF2B5EF4-FFF2-40B4-BE49-F238E27FC236}">
                  <a16:creationId xmlns:a16="http://schemas.microsoft.com/office/drawing/2014/main" id="{082A74FD-BA01-4200-8F71-264F76A94516}"/>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8">
              <a:extLst>
                <a:ext uri="{FF2B5EF4-FFF2-40B4-BE49-F238E27FC236}">
                  <a16:creationId xmlns:a16="http://schemas.microsoft.com/office/drawing/2014/main" id="{D650F21F-5311-40C1-B1D2-23A1C189FCFF}"/>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33">
              <a:extLst>
                <a:ext uri="{FF2B5EF4-FFF2-40B4-BE49-F238E27FC236}">
                  <a16:creationId xmlns:a16="http://schemas.microsoft.com/office/drawing/2014/main" id="{6B14CB7F-6C91-4ADA-BC23-3D3DE784846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95740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19</a:t>
            </a:fld>
            <a:endParaRPr kumimoji="1" lang="ja-JP" altLang="en-US" sz="900"/>
          </a:p>
        </p:txBody>
      </p:sp>
      <p:sp>
        <p:nvSpPr>
          <p:cNvPr id="17" name="正方形/長方形 16"/>
          <p:cNvSpPr/>
          <p:nvPr/>
        </p:nvSpPr>
        <p:spPr>
          <a:xfrm>
            <a:off x="6018381" y="2100857"/>
            <a:ext cx="2877711"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algn="ctr"/>
            <a:r>
              <a:rPr lang="ja-JP" altLang="en-US" sz="1000">
                <a:latin typeface="メイリオ" panose="020B0604030504040204" pitchFamily="50" charset="-128"/>
                <a:ea typeface="メイリオ" panose="020B0604030504040204" pitchFamily="50" charset="-128"/>
              </a:rPr>
              <a:t>「デジタルアセット表示情報インポート」画面</a:t>
            </a:r>
          </a:p>
        </p:txBody>
      </p:sp>
      <p:sp>
        <p:nvSpPr>
          <p:cNvPr id="55"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startAt="2"/>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ドキュメント表示情報」データファイルの内容をインポートします。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startAt="2"/>
            </a:pPr>
            <a:r>
              <a:rPr lang="ja-JP" altLang="en-US" sz="1200">
                <a:solidFill>
                  <a:schemeClr val="tx1"/>
                </a:solidFill>
                <a:latin typeface="メイリオ" panose="020B0604030504040204" pitchFamily="50" charset="-128"/>
                <a:ea typeface="メイリオ" panose="020B0604030504040204" pitchFamily="50" charset="-128"/>
              </a:rPr>
              <a:t>編集した</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ファイルを指定して「選択ファイルを読込」ボタンをクリックし、ファイルを読み込みます。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startAt="2"/>
            </a:pPr>
            <a:endParaRPr lang="en-US" altLang="ja-JP" sz="900">
              <a:solidFill>
                <a:schemeClr val="tx1"/>
              </a:solidFill>
              <a:latin typeface="メイリオ" panose="020B0604030504040204" pitchFamily="50" charset="-128"/>
              <a:ea typeface="メイリオ" panose="020B0604030504040204" pitchFamily="50" charset="-128"/>
            </a:endParaRPr>
          </a:p>
        </p:txBody>
      </p:sp>
      <p:sp>
        <p:nvSpPr>
          <p:cNvPr id="54"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2.3.4.3 </a:t>
            </a:r>
            <a:r>
              <a:rPr lang="ja-JP" altLang="en-US" sz="1800"/>
              <a:t>ドキュメント情報登録 データファイルインポート</a:t>
            </a:r>
          </a:p>
        </p:txBody>
      </p:sp>
      <p:grpSp>
        <p:nvGrpSpPr>
          <p:cNvPr id="6" name="グループ化 5">
            <a:extLst>
              <a:ext uri="{FF2B5EF4-FFF2-40B4-BE49-F238E27FC236}">
                <a16:creationId xmlns:a16="http://schemas.microsoft.com/office/drawing/2014/main" id="{CCFE40EC-8CA6-463C-80B7-0C6017D27F7E}"/>
              </a:ext>
            </a:extLst>
          </p:cNvPr>
          <p:cNvGrpSpPr/>
          <p:nvPr/>
        </p:nvGrpSpPr>
        <p:grpSpPr>
          <a:xfrm>
            <a:off x="2249482" y="2471508"/>
            <a:ext cx="6835142" cy="2245775"/>
            <a:chOff x="2249482" y="2471508"/>
            <a:chExt cx="6835142" cy="2245775"/>
          </a:xfrm>
        </p:grpSpPr>
        <p:pic>
          <p:nvPicPr>
            <p:cNvPr id="3" name="図 2">
              <a:extLst>
                <a:ext uri="{FF2B5EF4-FFF2-40B4-BE49-F238E27FC236}">
                  <a16:creationId xmlns:a16="http://schemas.microsoft.com/office/drawing/2014/main" id="{4589A9F1-A3AE-401E-B7A9-E1CF1B2B743E}"/>
                </a:ext>
              </a:extLst>
            </p:cNvPr>
            <p:cNvPicPr>
              <a:picLocks noChangeAspect="1"/>
            </p:cNvPicPr>
            <p:nvPr/>
          </p:nvPicPr>
          <p:blipFill>
            <a:blip r:embed="rId3"/>
            <a:stretch>
              <a:fillRect/>
            </a:stretch>
          </p:blipFill>
          <p:spPr>
            <a:xfrm>
              <a:off x="2249482" y="2471508"/>
              <a:ext cx="6835142" cy="2193913"/>
            </a:xfrm>
            <a:prstGeom prst="rect">
              <a:avLst/>
            </a:prstGeom>
            <a:ln>
              <a:solidFill>
                <a:schemeClr val="tx1"/>
              </a:solidFill>
            </a:ln>
          </p:spPr>
        </p:pic>
        <p:sp>
          <p:nvSpPr>
            <p:cNvPr id="59" name="角丸四角形 58"/>
            <p:cNvSpPr/>
            <p:nvPr/>
          </p:nvSpPr>
          <p:spPr>
            <a:xfrm>
              <a:off x="2322081" y="3728431"/>
              <a:ext cx="4891519" cy="251797"/>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0" name="正方形/長方形 59"/>
            <p:cNvSpPr/>
            <p:nvPr/>
          </p:nvSpPr>
          <p:spPr>
            <a:xfrm>
              <a:off x="2731078" y="4286239"/>
              <a:ext cx="674137" cy="43104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1" name="角丸四角形 60"/>
            <p:cNvSpPr/>
            <p:nvPr/>
          </p:nvSpPr>
          <p:spPr>
            <a:xfrm>
              <a:off x="2322081" y="4017356"/>
              <a:ext cx="764019" cy="243329"/>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28" name="グループ化 27">
            <a:extLst>
              <a:ext uri="{FF2B5EF4-FFF2-40B4-BE49-F238E27FC236}">
                <a16:creationId xmlns:a16="http://schemas.microsoft.com/office/drawing/2014/main" id="{C44AE176-424F-4B77-8E15-4610C618E4AF}"/>
              </a:ext>
            </a:extLst>
          </p:cNvPr>
          <p:cNvGrpSpPr/>
          <p:nvPr/>
        </p:nvGrpSpPr>
        <p:grpSpPr>
          <a:xfrm>
            <a:off x="123415" y="2271281"/>
            <a:ext cx="1992573" cy="4563977"/>
            <a:chOff x="123415" y="2271281"/>
            <a:chExt cx="1992573" cy="4563977"/>
          </a:xfrm>
        </p:grpSpPr>
        <p:sp>
          <p:nvSpPr>
            <p:cNvPr id="29" name="正方形/長方形 28">
              <a:extLst>
                <a:ext uri="{FF2B5EF4-FFF2-40B4-BE49-F238E27FC236}">
                  <a16:creationId xmlns:a16="http://schemas.microsoft.com/office/drawing/2014/main" id="{0005F19A-E153-4623-BFD5-D2234B5FFB6F}"/>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30" name="正方形/長方形 29">
              <a:extLst>
                <a:ext uri="{FF2B5EF4-FFF2-40B4-BE49-F238E27FC236}">
                  <a16:creationId xmlns:a16="http://schemas.microsoft.com/office/drawing/2014/main" id="{9B1B841B-89F5-4271-894B-7EE77B5C0B97}"/>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65064D05-237D-4388-8E5D-C90EA2DCD11D}"/>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2" name="正方形/長方形 31">
              <a:extLst>
                <a:ext uri="{FF2B5EF4-FFF2-40B4-BE49-F238E27FC236}">
                  <a16:creationId xmlns:a16="http://schemas.microsoft.com/office/drawing/2014/main" id="{A38A20EA-2087-41D3-B779-0A99AAC152DE}"/>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0E8B9457-EF75-4744-9DE1-B47DD780F828}"/>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4" name="下矢印 34">
              <a:extLst>
                <a:ext uri="{FF2B5EF4-FFF2-40B4-BE49-F238E27FC236}">
                  <a16:creationId xmlns:a16="http://schemas.microsoft.com/office/drawing/2014/main" id="{206418CB-1309-4DA1-A3CA-E8915DC41875}"/>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5">
              <a:extLst>
                <a:ext uri="{FF2B5EF4-FFF2-40B4-BE49-F238E27FC236}">
                  <a16:creationId xmlns:a16="http://schemas.microsoft.com/office/drawing/2014/main" id="{19339FA2-C22A-4EE7-91A3-65825DF1EB5D}"/>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36">
              <a:extLst>
                <a:ext uri="{FF2B5EF4-FFF2-40B4-BE49-F238E27FC236}">
                  <a16:creationId xmlns:a16="http://schemas.microsoft.com/office/drawing/2014/main" id="{B8F35203-7C16-4A96-8ED5-51D1E2FEE4EA}"/>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角丸四角形 38">
              <a:extLst>
                <a:ext uri="{FF2B5EF4-FFF2-40B4-BE49-F238E27FC236}">
                  <a16:creationId xmlns:a16="http://schemas.microsoft.com/office/drawing/2014/main" id="{EC1712FA-0EA1-4A6B-B019-66A2EC69AC8E}"/>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9">
              <a:extLst>
                <a:ext uri="{FF2B5EF4-FFF2-40B4-BE49-F238E27FC236}">
                  <a16:creationId xmlns:a16="http://schemas.microsoft.com/office/drawing/2014/main" id="{B8394BCF-A606-4C52-8A29-2C10F3618A67}"/>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39" name="下矢印 40">
              <a:extLst>
                <a:ext uri="{FF2B5EF4-FFF2-40B4-BE49-F238E27FC236}">
                  <a16:creationId xmlns:a16="http://schemas.microsoft.com/office/drawing/2014/main" id="{08F0BBB1-2777-4BFC-8C45-DF655BD11F2E}"/>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3">
              <a:extLst>
                <a:ext uri="{FF2B5EF4-FFF2-40B4-BE49-F238E27FC236}">
                  <a16:creationId xmlns:a16="http://schemas.microsoft.com/office/drawing/2014/main" id="{E8D93B83-041E-4A49-95D9-AA9D139E4AA4}"/>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7">
              <a:extLst>
                <a:ext uri="{FF2B5EF4-FFF2-40B4-BE49-F238E27FC236}">
                  <a16:creationId xmlns:a16="http://schemas.microsoft.com/office/drawing/2014/main" id="{CF9F1D6C-13D3-4762-B7CC-5C7CD709E4AF}"/>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8">
              <a:extLst>
                <a:ext uri="{FF2B5EF4-FFF2-40B4-BE49-F238E27FC236}">
                  <a16:creationId xmlns:a16="http://schemas.microsoft.com/office/drawing/2014/main" id="{84F40CED-89D6-456B-8CB5-B594B2245EFE}"/>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33">
              <a:extLst>
                <a:ext uri="{FF2B5EF4-FFF2-40B4-BE49-F238E27FC236}">
                  <a16:creationId xmlns:a16="http://schemas.microsoft.com/office/drawing/2014/main" id="{10E980F3-F903-4CF3-B0F2-C19829DCBA62}"/>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334020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14364" y="1196582"/>
            <a:ext cx="8210322" cy="5347571"/>
          </a:xfrm>
          <a:prstGeom prst="rect">
            <a:avLst/>
          </a:prstGeom>
          <a:solidFill>
            <a:schemeClr val="bg1"/>
          </a:solidFill>
          <a:ln cmpd="sng">
            <a:noFill/>
          </a:ln>
        </p:spPr>
        <p:txBody>
          <a:bodyPr wrap="square" rtlCol="0" anchor="t">
            <a:noAutofit/>
          </a:bodyPr>
          <a:lstStyle/>
          <a:p>
            <a:r>
              <a:rPr kumimoji="1" lang="en-US" altLang="ja-JP" sz="1200">
                <a:latin typeface="メイリオ" panose="020B0604030504040204" pitchFamily="50" charset="-128"/>
                <a:ea typeface="メイリオ" panose="020B0604030504040204" pitchFamily="50" charset="-128"/>
              </a:rPr>
              <a:t>1. </a:t>
            </a:r>
            <a:r>
              <a:rPr kumimoji="1" lang="ja-JP" altLang="en-US" sz="1200">
                <a:latin typeface="メイリオ" panose="020B0604030504040204" pitchFamily="50" charset="-128"/>
                <a:ea typeface="メイリオ" panose="020B0604030504040204" pitchFamily="50" charset="-128"/>
              </a:rPr>
              <a:t>当資料の目的			</a:t>
            </a:r>
            <a:r>
              <a:rPr kumimoji="1" lang="en-US" altLang="ja-JP" sz="1200">
                <a:latin typeface="メイリオ" panose="020B0604030504040204" pitchFamily="50" charset="-128"/>
                <a:ea typeface="メイリオ" panose="020B0604030504040204" pitchFamily="50" charset="-128"/>
              </a:rPr>
              <a:t>			</a:t>
            </a:r>
            <a:r>
              <a:rPr kumimoji="1" lang="ja-JP" altLang="en-US" sz="1200">
                <a:latin typeface="メイリオ" panose="020B0604030504040204" pitchFamily="50" charset="-128"/>
                <a:ea typeface="メイリオ" panose="020B0604030504040204" pitchFamily="50" charset="-128"/>
              </a:rPr>
              <a:t>・・・</a:t>
            </a:r>
            <a:r>
              <a:rPr kumimoji="1" lang="en-US" altLang="ja-JP" sz="1200">
                <a:latin typeface="メイリオ" panose="020B0604030504040204" pitchFamily="50" charset="-128"/>
                <a:ea typeface="メイリオ" panose="020B0604030504040204" pitchFamily="50" charset="-128"/>
                <a:hlinkClick r:id="rId2" action="ppaction://hlinksldjump"/>
              </a:rPr>
              <a:t>3</a:t>
            </a:r>
            <a:endParaRPr kumimoji="1" lang="en-US" altLang="ja-JP" sz="1200">
              <a:latin typeface="メイリオ" panose="020B0604030504040204" pitchFamily="50" charset="-128"/>
              <a:ea typeface="メイリオ" panose="020B0604030504040204" pitchFamily="50" charset="-128"/>
            </a:endParaRPr>
          </a:p>
          <a:p>
            <a:endParaRPr kumimoji="1" lang="en-US" altLang="ja-JP" sz="1100">
              <a:latin typeface="メイリオ" panose="020B0604030504040204" pitchFamily="50" charset="-128"/>
              <a:ea typeface="メイリオ" panose="020B0604030504040204" pitchFamily="50" charset="-128"/>
            </a:endParaRPr>
          </a:p>
          <a:p>
            <a:r>
              <a:rPr kumimoji="1" lang="en-US" altLang="ja-JP" sz="1200">
                <a:latin typeface="メイリオ" panose="020B0604030504040204" pitchFamily="50" charset="-128"/>
                <a:ea typeface="メイリオ" panose="020B0604030504040204" pitchFamily="50" charset="-128"/>
              </a:rPr>
              <a:t>2. PIM</a:t>
            </a:r>
            <a:r>
              <a:rPr kumimoji="1" lang="ja-JP" altLang="en-US" sz="1200">
                <a:latin typeface="メイリオ" panose="020B0604030504040204" pitchFamily="50" charset="-128"/>
                <a:ea typeface="メイリオ" panose="020B0604030504040204" pitchFamily="50" charset="-128"/>
              </a:rPr>
              <a:t>デジタルアセット情報登録			</a:t>
            </a:r>
            <a:r>
              <a:rPr kumimoji="1" lang="en-US" altLang="ja-JP" sz="1200">
                <a:latin typeface="メイリオ" panose="020B0604030504040204" pitchFamily="50" charset="-128"/>
                <a:ea typeface="メイリオ" panose="020B0604030504040204" pitchFamily="50" charset="-128"/>
              </a:rPr>
              <a:t>		</a:t>
            </a:r>
            <a:r>
              <a:rPr kumimoji="1" lang="ja-JP" altLang="en-US" sz="1200">
                <a:latin typeface="メイリオ" panose="020B0604030504040204" pitchFamily="50" charset="-128"/>
                <a:ea typeface="メイリオ" panose="020B0604030504040204" pitchFamily="50" charset="-128"/>
              </a:rPr>
              <a:t>・・・</a:t>
            </a:r>
            <a:r>
              <a:rPr kumimoji="1" lang="en-US" altLang="ja-JP" sz="1200">
                <a:latin typeface="メイリオ" panose="020B0604030504040204" pitchFamily="50" charset="-128"/>
                <a:ea typeface="メイリオ" panose="020B0604030504040204" pitchFamily="50" charset="-128"/>
                <a:hlinkClick r:id="rId3" action="ppaction://hlinksldjump"/>
              </a:rPr>
              <a:t>4</a:t>
            </a:r>
            <a:endParaRPr kumimoji="1" lang="en-US" altLang="ja-JP" sz="12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2.1 PIM</a:t>
            </a:r>
            <a:r>
              <a:rPr kumimoji="1" lang="ja-JP" altLang="en-US" sz="1100">
                <a:latin typeface="メイリオ" panose="020B0604030504040204" pitchFamily="50" charset="-128"/>
                <a:ea typeface="メイリオ" panose="020B0604030504040204" pitchFamily="50" charset="-128"/>
              </a:rPr>
              <a:t>デジタルアセット情報登録フロー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4" action="ppaction://hlinksldjump"/>
              </a:rPr>
              <a:t>5</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2.2 PIM</a:t>
            </a:r>
            <a:r>
              <a:rPr kumimoji="1" lang="ja-JP" altLang="en-US" sz="1100">
                <a:latin typeface="メイリオ" panose="020B0604030504040204" pitchFamily="50" charset="-128"/>
                <a:ea typeface="メイリオ" panose="020B0604030504040204" pitchFamily="50" charset="-128"/>
              </a:rPr>
              <a:t>デジタルアセット情報登録フロー図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5" action="ppaction://hlinksldjump"/>
              </a:rPr>
              <a:t>6</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2.3 </a:t>
            </a:r>
            <a:r>
              <a:rPr kumimoji="1" lang="ja-JP" altLang="en-US" sz="1100">
                <a:latin typeface="メイリオ" panose="020B0604030504040204" pitchFamily="50" charset="-128"/>
                <a:ea typeface="メイリオ" panose="020B0604030504040204" pitchFamily="50" charset="-128"/>
              </a:rPr>
              <a:t>ドキュメント（カタログ</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マニュアル</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技術資料</a:t>
            </a:r>
            <a:r>
              <a:rPr kumimoji="1" lang="en-US" altLang="ja-JP" sz="1100">
                <a:latin typeface="メイリオ" panose="020B0604030504040204" pitchFamily="50" charset="-128"/>
                <a:ea typeface="メイリオ" panose="020B0604030504040204" pitchFamily="50" charset="-128"/>
              </a:rPr>
              <a:t>/FAQ</a:t>
            </a:r>
            <a:r>
              <a:rPr kumimoji="1" lang="ja-JP" altLang="en-US" sz="1100">
                <a:latin typeface="メイリオ" panose="020B0604030504040204" pitchFamily="50" charset="-128"/>
                <a:ea typeface="メイリオ" panose="020B0604030504040204" pitchFamily="50" charset="-128"/>
              </a:rPr>
              <a:t>）情報登録			・・・</a:t>
            </a:r>
            <a:r>
              <a:rPr kumimoji="1" lang="en-US" altLang="ja-JP" sz="1100">
                <a:latin typeface="メイリオ" panose="020B0604030504040204" pitchFamily="50" charset="-128"/>
                <a:ea typeface="メイリオ" panose="020B0604030504040204" pitchFamily="50" charset="-128"/>
                <a:hlinkClick r:id="rId6" action="ppaction://hlinksldjump"/>
              </a:rPr>
              <a:t>7</a:t>
            </a:r>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2.3.4 </a:t>
            </a:r>
            <a:r>
              <a:rPr kumimoji="1" lang="ja-JP" altLang="en-US" sz="1100">
                <a:latin typeface="メイリオ" panose="020B0604030504040204" pitchFamily="50" charset="-128"/>
                <a:ea typeface="メイリオ" panose="020B0604030504040204" pitchFamily="50" charset="-128"/>
              </a:rPr>
              <a:t>ドキュメント（カタログ</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マニュアル</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技術資料</a:t>
            </a:r>
            <a:r>
              <a:rPr kumimoji="1" lang="en-US" altLang="ja-JP" sz="1100">
                <a:latin typeface="メイリオ" panose="020B0604030504040204" pitchFamily="50" charset="-128"/>
                <a:ea typeface="メイリオ" panose="020B0604030504040204" pitchFamily="50" charset="-128"/>
              </a:rPr>
              <a:t>/FAQ</a:t>
            </a:r>
            <a:r>
              <a:rPr kumimoji="1" lang="ja-JP" altLang="en-US" sz="1100">
                <a:latin typeface="メイリオ" panose="020B0604030504040204" pitchFamily="50" charset="-128"/>
                <a:ea typeface="メイリオ" panose="020B0604030504040204" pitchFamily="50" charset="-128"/>
              </a:rPr>
              <a:t>）一覧画面の項目表示を編集をする場合	・・・</a:t>
            </a:r>
            <a:r>
              <a:rPr lang="en-US" altLang="ja-JP" sz="1100">
                <a:latin typeface="メイリオ" panose="020B0604030504040204" pitchFamily="50" charset="-128"/>
                <a:ea typeface="メイリオ" panose="020B0604030504040204" pitchFamily="50" charset="-128"/>
                <a:hlinkClick r:id="rId7" action="ppaction://hlinksldjump"/>
              </a:rPr>
              <a:t>8</a:t>
            </a:r>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2.3.5 </a:t>
            </a:r>
            <a:r>
              <a:rPr kumimoji="1" lang="ja-JP" altLang="en-US" sz="1100">
                <a:latin typeface="メイリオ" panose="020B0604030504040204" pitchFamily="50" charset="-128"/>
                <a:ea typeface="メイリオ" panose="020B0604030504040204" pitchFamily="50" charset="-128"/>
              </a:rPr>
              <a:t>ドキュメント（カタログ</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マニュアル</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技術資料</a:t>
            </a:r>
            <a:r>
              <a:rPr kumimoji="1" lang="en-US" altLang="ja-JP" sz="1100">
                <a:latin typeface="メイリオ" panose="020B0604030504040204" pitchFamily="50" charset="-128"/>
                <a:ea typeface="メイリオ" panose="020B0604030504040204" pitchFamily="50" charset="-128"/>
              </a:rPr>
              <a:t>/FAQ</a:t>
            </a:r>
            <a:r>
              <a:rPr kumimoji="1" lang="ja-JP" altLang="en-US" sz="1100">
                <a:latin typeface="メイリオ" panose="020B0604030504040204" pitchFamily="50" charset="-128"/>
                <a:ea typeface="メイリオ" panose="020B0604030504040204" pitchFamily="50" charset="-128"/>
              </a:rPr>
              <a:t>）詳細画面の項目表示を編集をする場合</a:t>
            </a:r>
            <a:r>
              <a:rPr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8" action="ppaction://hlinksldjump"/>
              </a:rPr>
              <a:t>23</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2.4 </a:t>
            </a:r>
            <a:r>
              <a:rPr kumimoji="1" lang="ja-JP" altLang="en-US" sz="1100">
                <a:latin typeface="メイリオ" panose="020B0604030504040204" pitchFamily="50" charset="-128"/>
                <a:ea typeface="メイリオ" panose="020B0604030504040204" pitchFamily="50" charset="-128"/>
              </a:rPr>
              <a:t>外形図・</a:t>
            </a:r>
            <a:r>
              <a:rPr kumimoji="1" lang="en-US" altLang="ja-JP" sz="1100">
                <a:latin typeface="メイリオ" panose="020B0604030504040204" pitchFamily="50" charset="-128"/>
                <a:ea typeface="メイリオ" panose="020B0604030504040204" pitchFamily="50" charset="-128"/>
              </a:rPr>
              <a:t>CAD </a:t>
            </a:r>
            <a:r>
              <a:rPr kumimoji="1" lang="ja-JP" altLang="en-US" sz="1100">
                <a:latin typeface="メイリオ" panose="020B0604030504040204" pitchFamily="50" charset="-128"/>
                <a:ea typeface="メイリオ" panose="020B0604030504040204" pitchFamily="50" charset="-128"/>
              </a:rPr>
              <a:t>情報登録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9" action="ppaction://hlinksldjump"/>
              </a:rPr>
              <a:t>27</a:t>
            </a:r>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2.4.4 </a:t>
            </a:r>
            <a:r>
              <a:rPr kumimoji="1" lang="ja-JP" altLang="en-US" sz="1100">
                <a:latin typeface="メイリオ" panose="020B0604030504040204" pitchFamily="50" charset="-128"/>
                <a:ea typeface="メイリオ" panose="020B0604030504040204" pitchFamily="50" charset="-128"/>
              </a:rPr>
              <a:t>外形図・</a:t>
            </a:r>
            <a:r>
              <a:rPr kumimoji="1" lang="en-US" altLang="ja-JP" sz="1100">
                <a:latin typeface="メイリオ" panose="020B0604030504040204" pitchFamily="50" charset="-128"/>
                <a:ea typeface="メイリオ" panose="020B0604030504040204" pitchFamily="50" charset="-128"/>
              </a:rPr>
              <a:t>CAD</a:t>
            </a:r>
            <a:r>
              <a:rPr kumimoji="1" lang="ja-JP" altLang="en-US" sz="1100">
                <a:latin typeface="メイリオ" panose="020B0604030504040204" pitchFamily="50" charset="-128"/>
                <a:ea typeface="メイリオ" panose="020B0604030504040204" pitchFamily="50" charset="-128"/>
              </a:rPr>
              <a:t>一覧画面の項目表示を編集をする場合			・・・</a:t>
            </a:r>
            <a:r>
              <a:rPr kumimoji="1" lang="en-US" altLang="ja-JP" sz="1100">
                <a:latin typeface="メイリオ" panose="020B0604030504040204" pitchFamily="50" charset="-128"/>
                <a:ea typeface="メイリオ" panose="020B0604030504040204" pitchFamily="50" charset="-128"/>
                <a:hlinkClick r:id="rId10" action="ppaction://hlinksldjump"/>
              </a:rPr>
              <a:t>32</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2.5 </a:t>
            </a:r>
            <a:r>
              <a:rPr kumimoji="1" lang="ja-JP" altLang="en-US" sz="1100">
                <a:latin typeface="メイリオ" panose="020B0604030504040204" pitchFamily="50" charset="-128"/>
                <a:ea typeface="メイリオ" panose="020B0604030504040204" pitchFamily="50" charset="-128"/>
              </a:rPr>
              <a:t>ソフトウェア・サンプルライブラリ 情報登録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11" action="ppaction://hlinksldjump"/>
              </a:rPr>
              <a:t>45</a:t>
            </a:r>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2.5.4 </a:t>
            </a:r>
            <a:r>
              <a:rPr kumimoji="1" lang="ja-JP" altLang="en-US" sz="1100">
                <a:latin typeface="メイリオ" panose="020B0604030504040204" pitchFamily="50" charset="-128"/>
                <a:ea typeface="メイリオ" panose="020B0604030504040204" pitchFamily="50" charset="-128"/>
              </a:rPr>
              <a:t>ソフトウェア・サンプルライブラリ一覧画面の項目表示を編集をする場合		・・・</a:t>
            </a:r>
            <a:r>
              <a:rPr kumimoji="1" lang="en-US" altLang="ja-JP" sz="1100">
                <a:latin typeface="メイリオ" panose="020B0604030504040204" pitchFamily="50" charset="-128"/>
                <a:ea typeface="メイリオ" panose="020B0604030504040204" pitchFamily="50" charset="-128"/>
                <a:hlinkClick r:id="rId12" action="ppaction://hlinksldjump"/>
              </a:rPr>
              <a:t>51</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2.5.5 </a:t>
            </a:r>
            <a:r>
              <a:rPr kumimoji="1" lang="ja-JP" altLang="en-US" sz="1100">
                <a:latin typeface="メイリオ" panose="020B0604030504040204" pitchFamily="50" charset="-128"/>
                <a:ea typeface="メイリオ" panose="020B0604030504040204" pitchFamily="50" charset="-128"/>
              </a:rPr>
              <a:t>ソフトウェア・サンプルライブラリ詳細画面の項目表示を編集をする場合	</a:t>
            </a:r>
            <a:r>
              <a:rPr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13" action="ppaction://hlinksldjump"/>
              </a:rPr>
              <a:t>61</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2.5.6 </a:t>
            </a:r>
            <a:r>
              <a:rPr kumimoji="1" lang="ja-JP" altLang="en-US" sz="1100">
                <a:latin typeface="メイリオ" panose="020B0604030504040204" pitchFamily="50" charset="-128"/>
                <a:ea typeface="メイリオ" panose="020B0604030504040204" pitchFamily="50" charset="-128"/>
              </a:rPr>
              <a:t>ソフトウェア・サンプルライブラリ</a:t>
            </a:r>
            <a:r>
              <a:rPr kumimoji="1" lang="en-US" altLang="ja-JP" sz="1100">
                <a:latin typeface="メイリオ" panose="020B0604030504040204" pitchFamily="50" charset="-128"/>
                <a:ea typeface="メイリオ" panose="020B0604030504040204" pitchFamily="50" charset="-128"/>
              </a:rPr>
              <a:t>EC</a:t>
            </a:r>
            <a:r>
              <a:rPr kumimoji="1" lang="ja-JP" altLang="en-US" sz="1100">
                <a:latin typeface="メイリオ" panose="020B0604030504040204" pitchFamily="50" charset="-128"/>
                <a:ea typeface="メイリオ" panose="020B0604030504040204" pitchFamily="50" charset="-128"/>
              </a:rPr>
              <a:t>連携する場合			・・・</a:t>
            </a:r>
            <a:r>
              <a:rPr kumimoji="1" lang="en-US" altLang="ja-JP" sz="1100">
                <a:latin typeface="メイリオ" panose="020B0604030504040204" pitchFamily="50" charset="-128"/>
                <a:ea typeface="メイリオ" panose="020B0604030504040204" pitchFamily="50" charset="-128"/>
                <a:hlinkClick r:id="rId14" action="ppaction://hlinksldjump"/>
              </a:rPr>
              <a:t>65</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en-US" altLang="ja-JP" sz="1200">
                <a:latin typeface="メイリオ" panose="020B0604030504040204" pitchFamily="50" charset="-128"/>
                <a:ea typeface="メイリオ" panose="020B0604030504040204" pitchFamily="50" charset="-128"/>
              </a:rPr>
              <a:t>3. PIM</a:t>
            </a:r>
            <a:r>
              <a:rPr kumimoji="1" lang="ja-JP" altLang="en-US" sz="1200">
                <a:latin typeface="メイリオ" panose="020B0604030504040204" pitchFamily="50" charset="-128"/>
                <a:ea typeface="メイリオ" panose="020B0604030504040204" pitchFamily="50" charset="-128"/>
              </a:rPr>
              <a:t>デジタルアセット更新			</a:t>
            </a:r>
            <a:r>
              <a:rPr kumimoji="1" lang="en-US" altLang="ja-JP" sz="1200">
                <a:latin typeface="メイリオ" panose="020B0604030504040204" pitchFamily="50" charset="-128"/>
                <a:ea typeface="メイリオ" panose="020B0604030504040204" pitchFamily="50" charset="-128"/>
              </a:rPr>
              <a:t>		</a:t>
            </a:r>
            <a:r>
              <a:rPr kumimoji="1" lang="ja-JP" altLang="en-US" sz="1200">
                <a:latin typeface="メイリオ" panose="020B0604030504040204" pitchFamily="50" charset="-128"/>
                <a:ea typeface="メイリオ" panose="020B0604030504040204" pitchFamily="50" charset="-128"/>
              </a:rPr>
              <a:t>・・・</a:t>
            </a:r>
            <a:r>
              <a:rPr kumimoji="1" lang="en-US" altLang="ja-JP" sz="1200">
                <a:latin typeface="メイリオ" panose="020B0604030504040204" pitchFamily="50" charset="-128"/>
                <a:ea typeface="メイリオ" panose="020B0604030504040204" pitchFamily="50" charset="-128"/>
                <a:hlinkClick r:id="rId15" action="ppaction://hlinksldjump"/>
              </a:rPr>
              <a:t>75</a:t>
            </a:r>
            <a:endParaRPr kumimoji="1" lang="en-US" altLang="ja-JP" sz="1200">
              <a:latin typeface="メイリオ" panose="020B0604030504040204" pitchFamily="50" charset="-128"/>
              <a:ea typeface="メイリオ" panose="020B0604030504040204" pitchFamily="50" charset="-128"/>
            </a:endParaRPr>
          </a:p>
          <a:p>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3.1 PIM</a:t>
            </a:r>
            <a:r>
              <a:rPr kumimoji="1" lang="ja-JP" altLang="en-US" sz="1100">
                <a:latin typeface="メイリオ" panose="020B0604030504040204" pitchFamily="50" charset="-128"/>
                <a:ea typeface="メイリオ" panose="020B0604030504040204" pitchFamily="50" charset="-128"/>
              </a:rPr>
              <a:t>デジタルアセット情報更新フロー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16" action="ppaction://hlinksldjump"/>
              </a:rPr>
              <a:t>76</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3.2 PIM</a:t>
            </a:r>
            <a:r>
              <a:rPr kumimoji="1" lang="ja-JP" altLang="en-US" sz="1100">
                <a:latin typeface="メイリオ" panose="020B0604030504040204" pitchFamily="50" charset="-128"/>
                <a:ea typeface="メイリオ" panose="020B0604030504040204" pitchFamily="50" charset="-128"/>
              </a:rPr>
              <a:t>デジタルアセット情報更新フロー図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17" action="ppaction://hlinksldjump"/>
              </a:rPr>
              <a:t>77</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3.3.1 </a:t>
            </a:r>
            <a:r>
              <a:rPr kumimoji="1" lang="ja-JP" altLang="en-US" sz="1100">
                <a:latin typeface="メイリオ" panose="020B0604030504040204" pitchFamily="50" charset="-128"/>
                <a:ea typeface="メイリオ" panose="020B0604030504040204" pitchFamily="50" charset="-128"/>
              </a:rPr>
              <a:t>ドキュメント（カタログ</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マニュアル</a:t>
            </a:r>
            <a:r>
              <a:rPr kumimoji="1" lang="en-US" altLang="ja-JP" sz="1100">
                <a:latin typeface="メイリオ" panose="020B0604030504040204" pitchFamily="50" charset="-128"/>
                <a:ea typeface="メイリオ" panose="020B0604030504040204" pitchFamily="50" charset="-128"/>
              </a:rPr>
              <a:t>/</a:t>
            </a:r>
            <a:r>
              <a:rPr kumimoji="1" lang="ja-JP" altLang="en-US" sz="1100">
                <a:latin typeface="メイリオ" panose="020B0604030504040204" pitchFamily="50" charset="-128"/>
                <a:ea typeface="メイリオ" panose="020B0604030504040204" pitchFamily="50" charset="-128"/>
              </a:rPr>
              <a:t>技術資料</a:t>
            </a:r>
            <a:r>
              <a:rPr kumimoji="1" lang="en-US" altLang="ja-JP" sz="1100">
                <a:latin typeface="メイリオ" panose="020B0604030504040204" pitchFamily="50" charset="-128"/>
                <a:ea typeface="メイリオ" panose="020B0604030504040204" pitchFamily="50" charset="-128"/>
              </a:rPr>
              <a:t>/FAQ</a:t>
            </a:r>
            <a:r>
              <a:rPr kumimoji="1" lang="ja-JP" altLang="en-US" sz="1100">
                <a:latin typeface="メイリオ" panose="020B0604030504040204" pitchFamily="50" charset="-128"/>
                <a:ea typeface="メイリオ" panose="020B0604030504040204" pitchFamily="50" charset="-128"/>
              </a:rPr>
              <a:t>）</a:t>
            </a:r>
            <a:endParaRPr kumimoji="1" lang="en-US" altLang="ja-JP" sz="1100">
              <a:latin typeface="メイリオ" panose="020B0604030504040204" pitchFamily="50" charset="-128"/>
              <a:ea typeface="メイリオ" panose="020B0604030504040204" pitchFamily="50" charset="-128"/>
            </a:endParaRPr>
          </a:p>
          <a:p>
            <a:r>
              <a:rPr lang="ja-JP" altLang="en-US"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一覧・詳細画面の項目表示を編集をする場合</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18" action="ppaction://hlinksldjump"/>
              </a:rPr>
              <a:t>78</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3.3.2 </a:t>
            </a:r>
            <a:r>
              <a:rPr kumimoji="1" lang="ja-JP" altLang="en-US" sz="1100">
                <a:latin typeface="メイリオ" panose="020B0604030504040204" pitchFamily="50" charset="-128"/>
                <a:ea typeface="メイリオ" panose="020B0604030504040204" pitchFamily="50" charset="-128"/>
              </a:rPr>
              <a:t>外形図・</a:t>
            </a:r>
            <a:r>
              <a:rPr kumimoji="1" lang="en-US" altLang="ja-JP" sz="1100">
                <a:latin typeface="メイリオ" panose="020B0604030504040204" pitchFamily="50" charset="-128"/>
                <a:ea typeface="メイリオ" panose="020B0604030504040204" pitchFamily="50" charset="-128"/>
              </a:rPr>
              <a:t>CAD </a:t>
            </a:r>
            <a:r>
              <a:rPr kumimoji="1" lang="ja-JP" altLang="en-US" sz="1100">
                <a:latin typeface="メイリオ" panose="020B0604030504040204" pitchFamily="50" charset="-128"/>
                <a:ea typeface="メイリオ" panose="020B0604030504040204" pitchFamily="50" charset="-128"/>
              </a:rPr>
              <a:t>一覧画面の項目表示を編集をする場合			・・・</a:t>
            </a:r>
            <a:r>
              <a:rPr kumimoji="1" lang="en-US" altLang="ja-JP" sz="1100">
                <a:latin typeface="メイリオ" panose="020B0604030504040204" pitchFamily="50" charset="-128"/>
                <a:ea typeface="メイリオ" panose="020B0604030504040204" pitchFamily="50" charset="-128"/>
                <a:hlinkClick r:id="rId19" action="ppaction://hlinksldjump"/>
              </a:rPr>
              <a:t>82</a:t>
            </a:r>
            <a:endParaRPr kumimoji="1" lang="en-US" altLang="ja-JP"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　</a:t>
            </a:r>
            <a:r>
              <a:rPr kumimoji="1" lang="en-US" altLang="ja-JP" sz="1100">
                <a:latin typeface="メイリオ" panose="020B0604030504040204" pitchFamily="50" charset="-128"/>
                <a:ea typeface="メイリオ" panose="020B0604030504040204" pitchFamily="50" charset="-128"/>
              </a:rPr>
              <a:t>3.3.3 </a:t>
            </a:r>
            <a:r>
              <a:rPr kumimoji="1" lang="ja-JP" altLang="en-US" sz="1100">
                <a:latin typeface="メイリオ" panose="020B0604030504040204" pitchFamily="50" charset="-128"/>
                <a:ea typeface="メイリオ" panose="020B0604030504040204" pitchFamily="50" charset="-128"/>
              </a:rPr>
              <a:t>ソフトウェア・サンプルライブラリ 一覧・詳細画面の項目表示を編集をする場合	・・・</a:t>
            </a:r>
            <a:r>
              <a:rPr kumimoji="1" lang="en-US" altLang="ja-JP" sz="1100">
                <a:latin typeface="メイリオ" panose="020B0604030504040204" pitchFamily="50" charset="-128"/>
                <a:ea typeface="メイリオ" panose="020B0604030504040204" pitchFamily="50" charset="-128"/>
                <a:hlinkClick r:id="rId20" action="ppaction://hlinksldjump"/>
              </a:rPr>
              <a:t>86</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a:p>
            <a:r>
              <a:rPr kumimoji="1" lang="ja-JP" altLang="en-US" sz="1100">
                <a:latin typeface="メイリオ" panose="020B0604030504040204" pitchFamily="50" charset="-128"/>
                <a:ea typeface="メイリオ" panose="020B0604030504040204" pitchFamily="50" charset="-128"/>
              </a:rPr>
              <a:t>更新履歴						</a:t>
            </a:r>
            <a:r>
              <a:rPr kumimoji="1" lang="en-US" altLang="ja-JP" sz="1100">
                <a:latin typeface="メイリオ" panose="020B0604030504040204" pitchFamily="50" charset="-128"/>
                <a:ea typeface="メイリオ" panose="020B0604030504040204" pitchFamily="50" charset="-128"/>
              </a:rPr>
              <a:t>	</a:t>
            </a:r>
            <a:r>
              <a:rPr kumimoji="1" lang="ja-JP" altLang="en-US" sz="1100">
                <a:latin typeface="メイリオ" panose="020B0604030504040204" pitchFamily="50" charset="-128"/>
                <a:ea typeface="メイリオ" panose="020B0604030504040204" pitchFamily="50" charset="-128"/>
              </a:rPr>
              <a:t>・・・</a:t>
            </a:r>
            <a:r>
              <a:rPr kumimoji="1" lang="en-US" altLang="ja-JP" sz="1100">
                <a:latin typeface="メイリオ" panose="020B0604030504040204" pitchFamily="50" charset="-128"/>
                <a:ea typeface="メイリオ" panose="020B0604030504040204" pitchFamily="50" charset="-128"/>
                <a:hlinkClick r:id="rId21" action="ppaction://hlinksldjump"/>
              </a:rPr>
              <a:t>90</a:t>
            </a:r>
            <a:endParaRPr kumimoji="1" lang="en-US" altLang="ja-JP" sz="1100">
              <a:latin typeface="メイリオ" panose="020B0604030504040204" pitchFamily="50" charset="-128"/>
              <a:ea typeface="メイリオ" panose="020B0604030504040204" pitchFamily="50" charset="-128"/>
            </a:endParaRPr>
          </a:p>
          <a:p>
            <a:endParaRPr kumimoji="1" lang="ja-JP" altLang="en-US" sz="1100">
              <a:latin typeface="メイリオ" panose="020B0604030504040204" pitchFamily="50" charset="-128"/>
              <a:ea typeface="メイリオ" panose="020B0604030504040204" pitchFamily="50" charset="-128"/>
            </a:endParaRPr>
          </a:p>
        </p:txBody>
      </p:sp>
      <p:sp>
        <p:nvSpPr>
          <p:cNvPr id="6" name="タイトル 1"/>
          <p:cNvSpPr txBox="1">
            <a:spLocks/>
          </p:cNvSpPr>
          <p:nvPr/>
        </p:nvSpPr>
        <p:spPr>
          <a:xfrm>
            <a:off x="1395265"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a:t>　目次</a:t>
            </a:r>
          </a:p>
        </p:txBody>
      </p:sp>
      <p:sp>
        <p:nvSpPr>
          <p:cNvPr id="7" name="スライド番号プレースホルダー 3"/>
          <p:cNvSpPr>
            <a:spLocks noGrp="1"/>
          </p:cNvSpPr>
          <p:nvPr>
            <p:ph type="sldNum" sz="quarter" idx="12"/>
          </p:nvPr>
        </p:nvSpPr>
        <p:spPr>
          <a:xfrm>
            <a:off x="8388424" y="6544154"/>
            <a:ext cx="69344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788" b="0" i="0" u="none" strike="noStrike" kern="1200" cap="none" spc="0" normalizeH="0" baseline="0" noProof="0">
                <a:ln>
                  <a:noFill/>
                </a:ln>
                <a:solidFill>
                  <a:prstClr val="white">
                    <a:lumMod val="65000"/>
                  </a:prstClr>
                </a:solidFill>
                <a:effectLst/>
                <a:uLnTx/>
                <a:uFillTx/>
                <a:latin typeface="ＭＳ Ｐゴシック" panose="020B0600070205080204" pitchFamily="50" charset="-128"/>
                <a:ea typeface="ＭＳ Ｐゴシック" panose="020B0600070205080204" pitchFamily="50" charset="-128"/>
                <a:cs typeface="+mn-cs"/>
              </a:rPr>
              <a:t>2</a:t>
            </a:r>
            <a:endParaRPr kumimoji="1" lang="ja-JP" altLang="en-US" sz="788" b="0" i="0" u="none" strike="noStrike" kern="1200" cap="none" spc="0" normalizeH="0" baseline="0" noProof="0">
              <a:ln>
                <a:noFill/>
              </a:ln>
              <a:solidFill>
                <a:prstClr val="white">
                  <a:lumMod val="65000"/>
                </a:prstClr>
              </a:solidFill>
              <a:effectLst/>
              <a:uLnTx/>
              <a:uFillTx/>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149783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2D9785E0-EE42-4DBA-915B-5487F4422824}"/>
              </a:ext>
            </a:extLst>
          </p:cNvPr>
          <p:cNvPicPr>
            <a:picLocks noChangeAspect="1"/>
          </p:cNvPicPr>
          <p:nvPr/>
        </p:nvPicPr>
        <p:blipFill>
          <a:blip r:embed="rId3"/>
          <a:stretch>
            <a:fillRect/>
          </a:stretch>
        </p:blipFill>
        <p:spPr>
          <a:xfrm>
            <a:off x="2879542" y="2350019"/>
            <a:ext cx="5486876" cy="3609145"/>
          </a:xfrm>
          <a:prstGeom prst="rect">
            <a:avLst/>
          </a:prstGeom>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20</a:t>
            </a:fld>
            <a:endParaRPr kumimoji="1" lang="ja-JP" altLang="en-US" sz="900"/>
          </a:p>
        </p:txBody>
      </p:sp>
      <p:sp>
        <p:nvSpPr>
          <p:cNvPr id="53"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startAt="2"/>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FB-T-A-001_</a:t>
            </a:r>
            <a:r>
              <a:rPr lang="ja-JP" altLang="en-US" sz="1200">
                <a:solidFill>
                  <a:schemeClr val="tx1"/>
                </a:solidFill>
                <a:latin typeface="メイリオ" panose="020B0604030504040204" pitchFamily="50" charset="-128"/>
                <a:ea typeface="メイリオ" panose="020B0604030504040204" pitchFamily="50" charset="-128"/>
              </a:rPr>
              <a:t>ドキュメント表示情報」データファイルの内容をインポートします。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startAt="3"/>
            </a:pPr>
            <a:r>
              <a:rPr lang="ja-JP" altLang="en-US" sz="1200">
                <a:solidFill>
                  <a:schemeClr val="tx1"/>
                </a:solidFill>
                <a:latin typeface="メイリオ" panose="020B0604030504040204" pitchFamily="50" charset="-128"/>
                <a:ea typeface="メイリオ" panose="020B0604030504040204" pitchFamily="50" charset="-128"/>
              </a:rPr>
              <a:t>読み込んだファイルの編集内容と登録済みデータの差分が表示されるので内容を確認し</a:t>
            </a:r>
            <a:endParaRPr lang="en-US" altLang="ja-JP" sz="1200">
              <a:solidFill>
                <a:schemeClr val="tx1"/>
              </a:solidFill>
              <a:latin typeface="メイリオ" panose="020B0604030504040204" pitchFamily="50" charset="-128"/>
              <a:ea typeface="メイリオ" panose="020B0604030504040204" pitchFamily="50" charset="-128"/>
            </a:endParaRPr>
          </a:p>
          <a:p>
            <a:pPr lvl="1" algn="l"/>
            <a:r>
              <a:rPr lang="ja-JP" altLang="en-US" sz="1200">
                <a:solidFill>
                  <a:schemeClr val="tx1"/>
                </a:solidFill>
                <a:latin typeface="メイリオ" panose="020B0604030504040204" pitchFamily="50" charset="-128"/>
                <a:ea typeface="メイリオ" panose="020B0604030504040204" pitchFamily="50" charset="-128"/>
              </a:rPr>
              <a:t>　　「</a:t>
            </a:r>
            <a:r>
              <a:rPr lang="ja-JP" altLang="en-US" sz="1400" b="1">
                <a:solidFill>
                  <a:schemeClr val="tx1"/>
                </a:solidFill>
                <a:latin typeface="メイリオ" panose="020B0604030504040204" pitchFamily="50" charset="-128"/>
                <a:ea typeface="メイリオ" panose="020B0604030504040204" pitchFamily="50" charset="-128"/>
              </a:rPr>
              <a:t>インポート</a:t>
            </a:r>
            <a:r>
              <a:rPr lang="ja-JP" altLang="en-US" sz="1200">
                <a:solidFill>
                  <a:schemeClr val="tx1"/>
                </a:solidFill>
                <a:latin typeface="メイリオ" panose="020B0604030504040204" pitchFamily="50" charset="-128"/>
                <a:ea typeface="メイリオ" panose="020B0604030504040204" pitchFamily="50" charset="-128"/>
              </a:rPr>
              <a:t>」ボタンをクリックします。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startAt="3"/>
            </a:pPr>
            <a:endParaRPr lang="en-US" altLang="ja-JP" sz="90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a:xfrm>
            <a:off x="2182690" y="5364719"/>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5"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2.3.4.3 </a:t>
            </a:r>
            <a:r>
              <a:rPr lang="ja-JP" altLang="en-US" sz="1800"/>
              <a:t>ドキュメント情報登録 データファイルインポート</a:t>
            </a:r>
          </a:p>
        </p:txBody>
      </p:sp>
      <p:cxnSp>
        <p:nvCxnSpPr>
          <p:cNvPr id="5" name="直線コネクタ 4"/>
          <p:cNvCxnSpPr>
            <a:cxnSpLocks/>
            <a:stCxn id="54" idx="0"/>
            <a:endCxn id="57" idx="1"/>
          </p:cNvCxnSpPr>
          <p:nvPr/>
        </p:nvCxnSpPr>
        <p:spPr>
          <a:xfrm flipV="1">
            <a:off x="2435935" y="4413537"/>
            <a:ext cx="428234" cy="9511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a:cxnSpLocks/>
            <a:stCxn id="54" idx="2"/>
            <a:endCxn id="48" idx="1"/>
          </p:cNvCxnSpPr>
          <p:nvPr/>
        </p:nvCxnSpPr>
        <p:spPr>
          <a:xfrm>
            <a:off x="2435935" y="5688569"/>
            <a:ext cx="501951" cy="707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角丸四角形 56"/>
          <p:cNvSpPr/>
          <p:nvPr/>
        </p:nvSpPr>
        <p:spPr>
          <a:xfrm>
            <a:off x="2864169" y="3436789"/>
            <a:ext cx="5551667" cy="1953496"/>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5" name="角丸四角形 56">
            <a:extLst>
              <a:ext uri="{FF2B5EF4-FFF2-40B4-BE49-F238E27FC236}">
                <a16:creationId xmlns:a16="http://schemas.microsoft.com/office/drawing/2014/main" id="{49CBFA70-658D-45B0-A564-5212425A5BF0}"/>
              </a:ext>
            </a:extLst>
          </p:cNvPr>
          <p:cNvSpPr/>
          <p:nvPr/>
        </p:nvSpPr>
        <p:spPr>
          <a:xfrm>
            <a:off x="2931820" y="5678038"/>
            <a:ext cx="376215" cy="186531"/>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C684418C-0C2E-4A6F-B9CB-462ECE64AADD}"/>
              </a:ext>
            </a:extLst>
          </p:cNvPr>
          <p:cNvGrpSpPr/>
          <p:nvPr/>
        </p:nvGrpSpPr>
        <p:grpSpPr>
          <a:xfrm>
            <a:off x="2870235" y="3424756"/>
            <a:ext cx="5551667" cy="2427780"/>
            <a:chOff x="2870235" y="3424756"/>
            <a:chExt cx="5551667" cy="2427780"/>
          </a:xfrm>
        </p:grpSpPr>
        <p:sp>
          <p:nvSpPr>
            <p:cNvPr id="47" name="角丸四角形 56">
              <a:extLst>
                <a:ext uri="{FF2B5EF4-FFF2-40B4-BE49-F238E27FC236}">
                  <a16:creationId xmlns:a16="http://schemas.microsoft.com/office/drawing/2014/main" id="{83C8A639-E027-41FB-9FB2-509FB52CB410}"/>
                </a:ext>
              </a:extLst>
            </p:cNvPr>
            <p:cNvSpPr/>
            <p:nvPr/>
          </p:nvSpPr>
          <p:spPr>
            <a:xfrm>
              <a:off x="2870235" y="3424756"/>
              <a:ext cx="5551667" cy="1953496"/>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8" name="角丸四角形 56">
              <a:extLst>
                <a:ext uri="{FF2B5EF4-FFF2-40B4-BE49-F238E27FC236}">
                  <a16:creationId xmlns:a16="http://schemas.microsoft.com/office/drawing/2014/main" id="{B57648D4-1D54-42D5-BA59-5FCEA16C4408}"/>
                </a:ext>
              </a:extLst>
            </p:cNvPr>
            <p:cNvSpPr/>
            <p:nvPr/>
          </p:nvSpPr>
          <p:spPr>
            <a:xfrm>
              <a:off x="2937886" y="5666005"/>
              <a:ext cx="376215" cy="186531"/>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31" name="グループ化 30">
            <a:extLst>
              <a:ext uri="{FF2B5EF4-FFF2-40B4-BE49-F238E27FC236}">
                <a16:creationId xmlns:a16="http://schemas.microsoft.com/office/drawing/2014/main" id="{11D4F9B2-7CC1-45FA-9E8F-60D18259A2A1}"/>
              </a:ext>
            </a:extLst>
          </p:cNvPr>
          <p:cNvGrpSpPr/>
          <p:nvPr/>
        </p:nvGrpSpPr>
        <p:grpSpPr>
          <a:xfrm>
            <a:off x="123415" y="2271281"/>
            <a:ext cx="1992573" cy="4563977"/>
            <a:chOff x="123415" y="2271281"/>
            <a:chExt cx="1992573" cy="4563977"/>
          </a:xfrm>
        </p:grpSpPr>
        <p:sp>
          <p:nvSpPr>
            <p:cNvPr id="32" name="正方形/長方形 31">
              <a:extLst>
                <a:ext uri="{FF2B5EF4-FFF2-40B4-BE49-F238E27FC236}">
                  <a16:creationId xmlns:a16="http://schemas.microsoft.com/office/drawing/2014/main" id="{1831D5BC-EA81-4779-923A-945028152421}"/>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33" name="正方形/長方形 32">
              <a:extLst>
                <a:ext uri="{FF2B5EF4-FFF2-40B4-BE49-F238E27FC236}">
                  <a16:creationId xmlns:a16="http://schemas.microsoft.com/office/drawing/2014/main" id="{69B06BD5-E107-4157-B478-9A14762D7FA7}"/>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BD58D424-0328-4210-89EF-536017E2895C}"/>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5" name="正方形/長方形 34">
              <a:extLst>
                <a:ext uri="{FF2B5EF4-FFF2-40B4-BE49-F238E27FC236}">
                  <a16:creationId xmlns:a16="http://schemas.microsoft.com/office/drawing/2014/main" id="{94156D98-994B-422D-9E05-41EFE85ED1A0}"/>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6" name="正方形/長方形 35">
              <a:extLst>
                <a:ext uri="{FF2B5EF4-FFF2-40B4-BE49-F238E27FC236}">
                  <a16:creationId xmlns:a16="http://schemas.microsoft.com/office/drawing/2014/main" id="{3C0356B1-95ED-41F2-AED0-C8A1AD3118CF}"/>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7" name="下矢印 34">
              <a:extLst>
                <a:ext uri="{FF2B5EF4-FFF2-40B4-BE49-F238E27FC236}">
                  <a16:creationId xmlns:a16="http://schemas.microsoft.com/office/drawing/2014/main" id="{215436E8-A7E6-4E2D-9FF4-AFDD8DEAA658}"/>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5">
              <a:extLst>
                <a:ext uri="{FF2B5EF4-FFF2-40B4-BE49-F238E27FC236}">
                  <a16:creationId xmlns:a16="http://schemas.microsoft.com/office/drawing/2014/main" id="{B60742E3-5EDB-4070-9A59-CAFD0340BE5C}"/>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9" name="角丸四角形 36">
              <a:extLst>
                <a:ext uri="{FF2B5EF4-FFF2-40B4-BE49-F238E27FC236}">
                  <a16:creationId xmlns:a16="http://schemas.microsoft.com/office/drawing/2014/main" id="{E32D7001-E72B-474C-B950-B5AB3B2DF35A}"/>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0" name="角丸四角形 38">
              <a:extLst>
                <a:ext uri="{FF2B5EF4-FFF2-40B4-BE49-F238E27FC236}">
                  <a16:creationId xmlns:a16="http://schemas.microsoft.com/office/drawing/2014/main" id="{5D717774-2999-4889-9C57-20E8EC6D9FB8}"/>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39">
              <a:extLst>
                <a:ext uri="{FF2B5EF4-FFF2-40B4-BE49-F238E27FC236}">
                  <a16:creationId xmlns:a16="http://schemas.microsoft.com/office/drawing/2014/main" id="{ACA37E66-3609-462E-9193-FE90A84EB67E}"/>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2" name="下矢印 40">
              <a:extLst>
                <a:ext uri="{FF2B5EF4-FFF2-40B4-BE49-F238E27FC236}">
                  <a16:creationId xmlns:a16="http://schemas.microsoft.com/office/drawing/2014/main" id="{9B944647-BF96-4791-989A-08CD8D60BB34}"/>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3">
              <a:extLst>
                <a:ext uri="{FF2B5EF4-FFF2-40B4-BE49-F238E27FC236}">
                  <a16:creationId xmlns:a16="http://schemas.microsoft.com/office/drawing/2014/main" id="{39B6F721-45A6-4D12-9E3C-036FDF4C2F74}"/>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7">
              <a:extLst>
                <a:ext uri="{FF2B5EF4-FFF2-40B4-BE49-F238E27FC236}">
                  <a16:creationId xmlns:a16="http://schemas.microsoft.com/office/drawing/2014/main" id="{E788A6DB-FFBD-4153-975A-C077A7FA9D8F}"/>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8">
              <a:extLst>
                <a:ext uri="{FF2B5EF4-FFF2-40B4-BE49-F238E27FC236}">
                  <a16:creationId xmlns:a16="http://schemas.microsoft.com/office/drawing/2014/main" id="{D9017366-5043-4D83-9B41-02AF86E1FE73}"/>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33">
              <a:extLst>
                <a:ext uri="{FF2B5EF4-FFF2-40B4-BE49-F238E27FC236}">
                  <a16:creationId xmlns:a16="http://schemas.microsoft.com/office/drawing/2014/main" id="{AD38E226-BAD7-40A7-BC92-401D3FECD87D}"/>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54338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3"/>
          <a:stretch>
            <a:fillRect/>
          </a:stretch>
        </p:blipFill>
        <p:spPr>
          <a:xfrm>
            <a:off x="2273201" y="2250632"/>
            <a:ext cx="6648913" cy="3543491"/>
          </a:xfrm>
          <a:prstGeom prst="rect">
            <a:avLst/>
          </a:prstGeom>
          <a:ln>
            <a:solidFill>
              <a:schemeClr val="tx1"/>
            </a:solidFill>
          </a:ln>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21</a:t>
            </a:fld>
            <a:endParaRPr kumimoji="1" lang="ja-JP" altLang="en-US" sz="900"/>
          </a:p>
        </p:txBody>
      </p:sp>
      <p:sp>
        <p:nvSpPr>
          <p:cNvPr id="49"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startAt="3"/>
            </a:pPr>
            <a:r>
              <a:rPr lang="ja-JP" altLang="en-US" sz="1200">
                <a:solidFill>
                  <a:schemeClr val="tx1"/>
                </a:solidFill>
                <a:latin typeface="メイリオ" panose="020B0604030504040204" pitchFamily="50" charset="-128"/>
                <a:ea typeface="メイリオ" panose="020B0604030504040204" pitchFamily="50" charset="-128"/>
              </a:rPr>
              <a:t>インポートが終了するとダイアログが表示されます。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OK</a:t>
            </a:r>
            <a:r>
              <a:rPr lang="ja-JP" altLang="en-US" sz="1200">
                <a:solidFill>
                  <a:schemeClr val="tx1"/>
                </a:solidFill>
                <a:latin typeface="メイリオ" panose="020B0604030504040204" pitchFamily="50" charset="-128"/>
                <a:ea typeface="メイリオ" panose="020B0604030504040204" pitchFamily="50" charset="-128"/>
              </a:rPr>
              <a:t>」ボタンをクリックすると、「デジタルアセット表示情報一覧」画面に戻ります。</a:t>
            </a:r>
          </a:p>
          <a:p>
            <a:pPr marL="425053" lvl="1" indent="-228600" algn="l">
              <a:buFont typeface="+mj-ea"/>
              <a:buAutoNum type="circleNumDbPlain" startAt="4"/>
            </a:pPr>
            <a:endParaRPr lang="ja-JP" altLang="en-US" sz="1200">
              <a:solidFill>
                <a:schemeClr val="tx1"/>
              </a:solidFill>
              <a:latin typeface="メイリオ" panose="020B0604030504040204" pitchFamily="50" charset="-128"/>
              <a:ea typeface="メイリオ" panose="020B0604030504040204" pitchFamily="50" charset="-128"/>
            </a:endParaRPr>
          </a:p>
          <a:p>
            <a:pPr marL="425053" lvl="1" indent="-228600" algn="l">
              <a:buFont typeface="+mj-ea"/>
              <a:buAutoNum type="circleNumDbPlain" startAt="4"/>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50" name="正方形/長方形 49"/>
          <p:cNvSpPr/>
          <p:nvPr/>
        </p:nvSpPr>
        <p:spPr>
          <a:xfrm>
            <a:off x="5858007" y="4121215"/>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8"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2.3.4.3 </a:t>
            </a:r>
            <a:r>
              <a:rPr lang="ja-JP" altLang="en-US" sz="1800"/>
              <a:t>ドキュメント情報登録 データファイルインポート</a:t>
            </a:r>
          </a:p>
        </p:txBody>
      </p:sp>
      <p:sp>
        <p:nvSpPr>
          <p:cNvPr id="53" name="角丸四角形 52"/>
          <p:cNvSpPr/>
          <p:nvPr/>
        </p:nvSpPr>
        <p:spPr>
          <a:xfrm>
            <a:off x="5240087" y="4156608"/>
            <a:ext cx="639584" cy="215367"/>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090F3F87-4372-46F6-8492-8BCCFEF703DD}"/>
              </a:ext>
            </a:extLst>
          </p:cNvPr>
          <p:cNvGrpSpPr/>
          <p:nvPr/>
        </p:nvGrpSpPr>
        <p:grpSpPr>
          <a:xfrm>
            <a:off x="123415" y="2271281"/>
            <a:ext cx="1992573" cy="4563977"/>
            <a:chOff x="123415" y="2271281"/>
            <a:chExt cx="1992573" cy="4563977"/>
          </a:xfrm>
        </p:grpSpPr>
        <p:sp>
          <p:nvSpPr>
            <p:cNvPr id="25" name="正方形/長方形 24">
              <a:extLst>
                <a:ext uri="{FF2B5EF4-FFF2-40B4-BE49-F238E27FC236}">
                  <a16:creationId xmlns:a16="http://schemas.microsoft.com/office/drawing/2014/main" id="{06429FB4-ED07-48CD-A39C-B5748D7200C9}"/>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26" name="正方形/長方形 25">
              <a:extLst>
                <a:ext uri="{FF2B5EF4-FFF2-40B4-BE49-F238E27FC236}">
                  <a16:creationId xmlns:a16="http://schemas.microsoft.com/office/drawing/2014/main" id="{54567ED8-598A-4427-AB82-8A26716C96FD}"/>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13369039-B4E6-4D1F-B991-7052F13683C5}"/>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28" name="正方形/長方形 27">
              <a:extLst>
                <a:ext uri="{FF2B5EF4-FFF2-40B4-BE49-F238E27FC236}">
                  <a16:creationId xmlns:a16="http://schemas.microsoft.com/office/drawing/2014/main" id="{81406CF5-BC60-4220-AF6E-ADE6D2FE5104}"/>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90CED782-F3AB-4ED5-916D-8292B4BBCA26}"/>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0" name="下矢印 34">
              <a:extLst>
                <a:ext uri="{FF2B5EF4-FFF2-40B4-BE49-F238E27FC236}">
                  <a16:creationId xmlns:a16="http://schemas.microsoft.com/office/drawing/2014/main" id="{A55E4DAD-4C56-4092-BD7E-B58CFF950698}"/>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35">
              <a:extLst>
                <a:ext uri="{FF2B5EF4-FFF2-40B4-BE49-F238E27FC236}">
                  <a16:creationId xmlns:a16="http://schemas.microsoft.com/office/drawing/2014/main" id="{4D61135C-4764-4B62-8F5F-DEF132B4A7CC}"/>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2" name="角丸四角形 36">
              <a:extLst>
                <a:ext uri="{FF2B5EF4-FFF2-40B4-BE49-F238E27FC236}">
                  <a16:creationId xmlns:a16="http://schemas.microsoft.com/office/drawing/2014/main" id="{C6461677-4349-4EEB-9BC1-B57C3A7D89CF}"/>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3" name="角丸四角形 38">
              <a:extLst>
                <a:ext uri="{FF2B5EF4-FFF2-40B4-BE49-F238E27FC236}">
                  <a16:creationId xmlns:a16="http://schemas.microsoft.com/office/drawing/2014/main" id="{27EC78D5-9C5F-45CA-BAC7-155B6C13684C}"/>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角丸四角形 39">
              <a:extLst>
                <a:ext uri="{FF2B5EF4-FFF2-40B4-BE49-F238E27FC236}">
                  <a16:creationId xmlns:a16="http://schemas.microsoft.com/office/drawing/2014/main" id="{30CBAB68-B2F4-4258-BB3D-E2C65FE3C5CE}"/>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35" name="下矢印 40">
              <a:extLst>
                <a:ext uri="{FF2B5EF4-FFF2-40B4-BE49-F238E27FC236}">
                  <a16:creationId xmlns:a16="http://schemas.microsoft.com/office/drawing/2014/main" id="{1D1A5A18-7782-4577-A672-8D3263C76C68}"/>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3">
              <a:extLst>
                <a:ext uri="{FF2B5EF4-FFF2-40B4-BE49-F238E27FC236}">
                  <a16:creationId xmlns:a16="http://schemas.microsoft.com/office/drawing/2014/main" id="{D2850B98-2D1B-4CAC-9EFE-7EBFC0912FAD}"/>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7">
              <a:extLst>
                <a:ext uri="{FF2B5EF4-FFF2-40B4-BE49-F238E27FC236}">
                  <a16:creationId xmlns:a16="http://schemas.microsoft.com/office/drawing/2014/main" id="{378CB42A-625C-4D82-9A89-948E280AB943}"/>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8">
              <a:extLst>
                <a:ext uri="{FF2B5EF4-FFF2-40B4-BE49-F238E27FC236}">
                  <a16:creationId xmlns:a16="http://schemas.microsoft.com/office/drawing/2014/main" id="{0C0766E0-1FFE-4E4A-9616-ACC92CB43D2E}"/>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下矢印 33">
              <a:extLst>
                <a:ext uri="{FF2B5EF4-FFF2-40B4-BE49-F238E27FC236}">
                  <a16:creationId xmlns:a16="http://schemas.microsoft.com/office/drawing/2014/main" id="{0C8F577E-9BBF-4806-95C6-FE590E613D33}"/>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4239905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2188845" y="1837957"/>
            <a:ext cx="4821555" cy="2894809"/>
            <a:chOff x="2188845" y="1837957"/>
            <a:chExt cx="4821555" cy="2894809"/>
          </a:xfrm>
        </p:grpSpPr>
        <p:pic>
          <p:nvPicPr>
            <p:cNvPr id="61" name="図 60"/>
            <p:cNvPicPr>
              <a:picLocks noChangeAspect="1"/>
            </p:cNvPicPr>
            <p:nvPr/>
          </p:nvPicPr>
          <p:blipFill rotWithShape="1">
            <a:blip r:embed="rId3"/>
            <a:srcRect l="-2" t="24568" r="50087" b="20077"/>
            <a:stretch/>
          </p:blipFill>
          <p:spPr>
            <a:xfrm>
              <a:off x="2188845" y="1837957"/>
              <a:ext cx="4821555" cy="2894809"/>
            </a:xfrm>
            <a:prstGeom prst="rect">
              <a:avLst/>
            </a:prstGeom>
          </p:spPr>
        </p:pic>
        <p:pic>
          <p:nvPicPr>
            <p:cNvPr id="2" name="図 1"/>
            <p:cNvPicPr>
              <a:picLocks noChangeAspect="1"/>
            </p:cNvPicPr>
            <p:nvPr/>
          </p:nvPicPr>
          <p:blipFill>
            <a:blip r:embed="rId4"/>
            <a:stretch>
              <a:fillRect/>
            </a:stretch>
          </p:blipFill>
          <p:spPr>
            <a:xfrm>
              <a:off x="2350326" y="2085972"/>
              <a:ext cx="3855961" cy="234754"/>
            </a:xfrm>
            <a:prstGeom prst="rect">
              <a:avLst/>
            </a:prstGeom>
          </p:spPr>
        </p:pic>
      </p:gr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22</a:t>
            </a:fld>
            <a:endParaRPr kumimoji="1" lang="ja-JP" altLang="en-US" sz="900"/>
          </a:p>
        </p:txBody>
      </p:sp>
      <p:sp>
        <p:nvSpPr>
          <p:cNvPr id="24" name="サブタイトル 1"/>
          <p:cNvSpPr txBox="1">
            <a:spLocks/>
          </p:cNvSpPr>
          <p:nvPr/>
        </p:nvSpPr>
        <p:spPr>
          <a:xfrm>
            <a:off x="2139015" y="5992733"/>
            <a:ext cx="2476896" cy="56700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900">
                <a:solidFill>
                  <a:schemeClr val="tx1"/>
                </a:solidFill>
              </a:rPr>
              <a:t>「デジタルアセット表示情報一覧」画面で選択しているサイトについて、選択しているタブ（「カタログ」）に基づく</a:t>
            </a:r>
            <a:r>
              <a:rPr lang="en-US" altLang="ja-JP" sz="900">
                <a:solidFill>
                  <a:schemeClr val="tx1"/>
                </a:solidFill>
              </a:rPr>
              <a:t>PIM</a:t>
            </a:r>
            <a:r>
              <a:rPr lang="ja-JP" altLang="en-US" sz="900">
                <a:solidFill>
                  <a:schemeClr val="tx1"/>
                </a:solidFill>
              </a:rPr>
              <a:t>デジタルアセットの一覧画面が開きます。</a:t>
            </a:r>
            <a:endParaRPr lang="en-US" altLang="ja-JP" sz="900">
              <a:solidFill>
                <a:schemeClr val="tx1"/>
              </a:solidFill>
            </a:endParaRPr>
          </a:p>
        </p:txBody>
      </p:sp>
      <p:sp>
        <p:nvSpPr>
          <p:cNvPr id="59"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技術資料）一覧画面の項目表示を編集する場合</a:t>
            </a:r>
            <a:r>
              <a:rPr lang="en-US" altLang="ja-JP" sz="1200">
                <a:solidFill>
                  <a:schemeClr val="tx1"/>
                </a:solidFill>
              </a:rPr>
              <a:t>】</a:t>
            </a:r>
            <a:endParaRPr lang="ja-JP" altLang="en-US" sz="1200">
              <a:solidFill>
                <a:schemeClr val="tx1"/>
              </a:solidFill>
            </a:endParaRPr>
          </a:p>
          <a:p>
            <a:pPr marL="425053" lvl="1" indent="-228600" algn="l">
              <a:buFont typeface="+mj-ea"/>
              <a:buAutoNum type="circleNumDbPlain" startAt="4"/>
            </a:pPr>
            <a:r>
              <a:rPr lang="ja-JP" altLang="en-US" sz="1200">
                <a:solidFill>
                  <a:schemeClr val="tx1"/>
                </a:solidFill>
                <a:latin typeface="メイリオ" panose="020B0604030504040204" pitchFamily="50" charset="-128"/>
                <a:ea typeface="メイリオ" panose="020B0604030504040204" pitchFamily="50" charset="-128"/>
              </a:rPr>
              <a:t>「デジタルアセット表示情報一覧」画面から、「</a:t>
            </a:r>
            <a:r>
              <a:rPr lang="ja-JP" altLang="en-US" sz="1200" b="1">
                <a:solidFill>
                  <a:schemeClr val="tx1"/>
                </a:solidFill>
                <a:latin typeface="メイリオ" panose="020B0604030504040204" pitchFamily="50" charset="-128"/>
                <a:ea typeface="メイリオ" panose="020B0604030504040204" pitchFamily="50" charset="-128"/>
              </a:rPr>
              <a:t>ドキュメント表示情報プレビュー</a:t>
            </a:r>
            <a:r>
              <a:rPr lang="ja-JP" altLang="en-US" sz="1200">
                <a:solidFill>
                  <a:schemeClr val="tx1"/>
                </a:solidFill>
                <a:latin typeface="メイリオ" panose="020B0604030504040204" pitchFamily="50" charset="-128"/>
                <a:ea typeface="メイリオ" panose="020B0604030504040204" pitchFamily="50" charset="-128"/>
              </a:rPr>
              <a:t>」ボタンをクリックすると、</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確認サイトが開かれ、内容を確認することができます。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FAQ</a:t>
            </a:r>
            <a:r>
              <a:rPr lang="ja-JP" altLang="en-US" sz="1200">
                <a:solidFill>
                  <a:schemeClr val="tx1"/>
                </a:solidFill>
                <a:latin typeface="メイリオ" panose="020B0604030504040204" pitchFamily="50" charset="-128"/>
                <a:ea typeface="メイリオ" panose="020B0604030504040204" pitchFamily="50" charset="-128"/>
              </a:rPr>
              <a:t>は「</a:t>
            </a:r>
            <a:r>
              <a:rPr lang="ja-JP" altLang="en-US" sz="1200" b="1">
                <a:solidFill>
                  <a:schemeClr val="tx1"/>
                </a:solidFill>
                <a:latin typeface="メイリオ" panose="020B0604030504040204" pitchFamily="50" charset="-128"/>
                <a:ea typeface="メイリオ" panose="020B0604030504040204" pitchFamily="50" charset="-128"/>
              </a:rPr>
              <a:t>ドキュメント表示情報プレビュー</a:t>
            </a:r>
            <a:r>
              <a:rPr lang="ja-JP" altLang="en-US" sz="1200">
                <a:solidFill>
                  <a:schemeClr val="tx1"/>
                </a:solidFill>
                <a:latin typeface="メイリオ" panose="020B0604030504040204" pitchFamily="50" charset="-128"/>
                <a:ea typeface="メイリオ" panose="020B0604030504040204" pitchFamily="50" charset="-128"/>
              </a:rPr>
              <a:t>」ボタンが有効にならず、プレビューできません。</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58"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2.3.4.3 </a:t>
            </a:r>
            <a:r>
              <a:rPr lang="ja-JP" altLang="en-US" sz="1800"/>
              <a:t>ドキュメント情報登録 データファイルインポート</a:t>
            </a:r>
          </a:p>
        </p:txBody>
      </p:sp>
      <p:sp>
        <p:nvSpPr>
          <p:cNvPr id="62" name="角丸四角形 61"/>
          <p:cNvSpPr/>
          <p:nvPr/>
        </p:nvSpPr>
        <p:spPr>
          <a:xfrm>
            <a:off x="2293257" y="2104573"/>
            <a:ext cx="4731657" cy="1538515"/>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3" name="角丸四角形 62"/>
          <p:cNvSpPr/>
          <p:nvPr/>
        </p:nvSpPr>
        <p:spPr>
          <a:xfrm>
            <a:off x="2299608" y="4304141"/>
            <a:ext cx="1219200" cy="253345"/>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4" name="正方形/長方形 63"/>
          <p:cNvSpPr/>
          <p:nvPr/>
        </p:nvSpPr>
        <p:spPr>
          <a:xfrm>
            <a:off x="3289965" y="4011096"/>
            <a:ext cx="457685" cy="356236"/>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nvGrpSpPr>
          <p:cNvPr id="35" name="グループ化 34">
            <a:extLst>
              <a:ext uri="{FF2B5EF4-FFF2-40B4-BE49-F238E27FC236}">
                <a16:creationId xmlns:a16="http://schemas.microsoft.com/office/drawing/2014/main" id="{C0D39F1D-2292-45F4-8123-45229C1E48B7}"/>
              </a:ext>
            </a:extLst>
          </p:cNvPr>
          <p:cNvGrpSpPr/>
          <p:nvPr/>
        </p:nvGrpSpPr>
        <p:grpSpPr>
          <a:xfrm>
            <a:off x="4954555" y="3767875"/>
            <a:ext cx="3708662" cy="2978580"/>
            <a:chOff x="5299887" y="3320205"/>
            <a:chExt cx="3708662" cy="2978580"/>
          </a:xfrm>
        </p:grpSpPr>
        <p:pic>
          <p:nvPicPr>
            <p:cNvPr id="36" name="図 35">
              <a:extLst>
                <a:ext uri="{FF2B5EF4-FFF2-40B4-BE49-F238E27FC236}">
                  <a16:creationId xmlns:a16="http://schemas.microsoft.com/office/drawing/2014/main" id="{87592ECD-8BB5-4FB5-B101-EE9BA2FB5292}"/>
                </a:ext>
              </a:extLst>
            </p:cNvPr>
            <p:cNvPicPr>
              <a:picLocks noChangeAspect="1"/>
            </p:cNvPicPr>
            <p:nvPr/>
          </p:nvPicPr>
          <p:blipFill rotWithShape="1">
            <a:blip r:embed="rId5"/>
            <a:srcRect l="5148" r="4489" b="20969"/>
            <a:stretch/>
          </p:blipFill>
          <p:spPr>
            <a:xfrm>
              <a:off x="5299887" y="3320205"/>
              <a:ext cx="3708662" cy="2978580"/>
            </a:xfrm>
            <a:prstGeom prst="rect">
              <a:avLst/>
            </a:prstGeom>
            <a:ln>
              <a:solidFill>
                <a:schemeClr val="tx1"/>
              </a:solidFill>
            </a:ln>
          </p:spPr>
        </p:pic>
        <p:sp>
          <p:nvSpPr>
            <p:cNvPr id="39" name="角丸四角形 11">
              <a:extLst>
                <a:ext uri="{FF2B5EF4-FFF2-40B4-BE49-F238E27FC236}">
                  <a16:creationId xmlns:a16="http://schemas.microsoft.com/office/drawing/2014/main" id="{ABE71F56-8183-4CB3-8B84-A49B7A2D6233}"/>
                </a:ext>
              </a:extLst>
            </p:cNvPr>
            <p:cNvSpPr/>
            <p:nvPr/>
          </p:nvSpPr>
          <p:spPr>
            <a:xfrm>
              <a:off x="5546687" y="5479888"/>
              <a:ext cx="3192019" cy="769464"/>
            </a:xfrm>
            <a:prstGeom prst="roundRect">
              <a:avLst>
                <a:gd name="adj" fmla="val 9833"/>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cxnSp>
        <p:nvCxnSpPr>
          <p:cNvPr id="65" name="曲線コネクタ 64"/>
          <p:cNvCxnSpPr>
            <a:cxnSpLocks/>
            <a:endCxn id="39" idx="1"/>
          </p:cNvCxnSpPr>
          <p:nvPr/>
        </p:nvCxnSpPr>
        <p:spPr>
          <a:xfrm rot="16200000" flipH="1">
            <a:off x="3373925" y="4484860"/>
            <a:ext cx="2677222" cy="977638"/>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3" name="グループ化 32">
            <a:extLst>
              <a:ext uri="{FF2B5EF4-FFF2-40B4-BE49-F238E27FC236}">
                <a16:creationId xmlns:a16="http://schemas.microsoft.com/office/drawing/2014/main" id="{DE1B0227-BEDD-40D2-866C-FABDFCC0D279}"/>
              </a:ext>
            </a:extLst>
          </p:cNvPr>
          <p:cNvGrpSpPr/>
          <p:nvPr/>
        </p:nvGrpSpPr>
        <p:grpSpPr>
          <a:xfrm>
            <a:off x="123415" y="2271281"/>
            <a:ext cx="1992573" cy="4563977"/>
            <a:chOff x="123415" y="2271281"/>
            <a:chExt cx="1992573" cy="4563977"/>
          </a:xfrm>
        </p:grpSpPr>
        <p:sp>
          <p:nvSpPr>
            <p:cNvPr id="34" name="正方形/長方形 33">
              <a:extLst>
                <a:ext uri="{FF2B5EF4-FFF2-40B4-BE49-F238E27FC236}">
                  <a16:creationId xmlns:a16="http://schemas.microsoft.com/office/drawing/2014/main" id="{71F51344-DAD3-4358-BEAA-09423B03B588}"/>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37" name="正方形/長方形 36">
              <a:extLst>
                <a:ext uri="{FF2B5EF4-FFF2-40B4-BE49-F238E27FC236}">
                  <a16:creationId xmlns:a16="http://schemas.microsoft.com/office/drawing/2014/main" id="{1AE85504-EAFF-468C-A0F4-CAB62652909A}"/>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8" name="正方形/長方形 37">
              <a:extLst>
                <a:ext uri="{FF2B5EF4-FFF2-40B4-BE49-F238E27FC236}">
                  <a16:creationId xmlns:a16="http://schemas.microsoft.com/office/drawing/2014/main" id="{C86C6FFA-6F53-4B5D-AD39-34F8FC6EFA64}"/>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40" name="正方形/長方形 39">
              <a:extLst>
                <a:ext uri="{FF2B5EF4-FFF2-40B4-BE49-F238E27FC236}">
                  <a16:creationId xmlns:a16="http://schemas.microsoft.com/office/drawing/2014/main" id="{ED1E3C2D-F533-4317-9724-11370CABC844}"/>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2" name="正方形/長方形 41">
              <a:extLst>
                <a:ext uri="{FF2B5EF4-FFF2-40B4-BE49-F238E27FC236}">
                  <a16:creationId xmlns:a16="http://schemas.microsoft.com/office/drawing/2014/main" id="{8E516810-5050-4A0B-AB28-30BCFEC611BB}"/>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43" name="下矢印 34">
              <a:extLst>
                <a:ext uri="{FF2B5EF4-FFF2-40B4-BE49-F238E27FC236}">
                  <a16:creationId xmlns:a16="http://schemas.microsoft.com/office/drawing/2014/main" id="{94BCABD7-89AE-428B-84CD-9BC034A33074}"/>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35">
              <a:extLst>
                <a:ext uri="{FF2B5EF4-FFF2-40B4-BE49-F238E27FC236}">
                  <a16:creationId xmlns:a16="http://schemas.microsoft.com/office/drawing/2014/main" id="{DE184313-436D-443C-AD6D-60ECEFE03B20}"/>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5" name="角丸四角形 36">
              <a:extLst>
                <a:ext uri="{FF2B5EF4-FFF2-40B4-BE49-F238E27FC236}">
                  <a16:creationId xmlns:a16="http://schemas.microsoft.com/office/drawing/2014/main" id="{E5A684D7-1503-4A9D-BEE4-2E9D3D4122A5}"/>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6" name="角丸四角形 38">
              <a:extLst>
                <a:ext uri="{FF2B5EF4-FFF2-40B4-BE49-F238E27FC236}">
                  <a16:creationId xmlns:a16="http://schemas.microsoft.com/office/drawing/2014/main" id="{EEA36951-3911-41E6-9568-8C5BA434BD9D}"/>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39">
              <a:extLst>
                <a:ext uri="{FF2B5EF4-FFF2-40B4-BE49-F238E27FC236}">
                  <a16:creationId xmlns:a16="http://schemas.microsoft.com/office/drawing/2014/main" id="{B545FCBA-32A1-4BD6-9D79-B9D839ED9CD4}"/>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8" name="下矢印 40">
              <a:extLst>
                <a:ext uri="{FF2B5EF4-FFF2-40B4-BE49-F238E27FC236}">
                  <a16:creationId xmlns:a16="http://schemas.microsoft.com/office/drawing/2014/main" id="{C6BE0F95-2F9A-4FD9-8D6D-0555CA7BD38E}"/>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3">
              <a:extLst>
                <a:ext uri="{FF2B5EF4-FFF2-40B4-BE49-F238E27FC236}">
                  <a16:creationId xmlns:a16="http://schemas.microsoft.com/office/drawing/2014/main" id="{DF1D0A9D-61D2-46AF-BA3F-0DB6AE8DE816}"/>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7">
              <a:extLst>
                <a:ext uri="{FF2B5EF4-FFF2-40B4-BE49-F238E27FC236}">
                  <a16:creationId xmlns:a16="http://schemas.microsoft.com/office/drawing/2014/main" id="{D2DBE4F4-FAC4-4380-B890-867C8C9A8727}"/>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8">
              <a:extLst>
                <a:ext uri="{FF2B5EF4-FFF2-40B4-BE49-F238E27FC236}">
                  <a16:creationId xmlns:a16="http://schemas.microsoft.com/office/drawing/2014/main" id="{6E1C3CCB-65E4-4937-A042-F85F7C938687}"/>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33">
              <a:extLst>
                <a:ext uri="{FF2B5EF4-FFF2-40B4-BE49-F238E27FC236}">
                  <a16:creationId xmlns:a16="http://schemas.microsoft.com/office/drawing/2014/main" id="{015530DB-580C-4135-80E1-4361A3776DA8}"/>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86877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19947" y="2130427"/>
            <a:ext cx="8304106" cy="1470025"/>
          </a:xfrm>
        </p:spPr>
        <p:txBody>
          <a:bodyPr/>
          <a:lstStyle/>
          <a:p>
            <a:pPr lvl="0"/>
            <a:r>
              <a:rPr lang="ja-JP" altLang="en-US"/>
              <a:t>ドキュメント（カタログ</a:t>
            </a:r>
            <a:r>
              <a:rPr lang="en-US" altLang="ja-JP"/>
              <a:t>/</a:t>
            </a:r>
            <a:r>
              <a:rPr lang="ja-JP" altLang="en-US"/>
              <a:t>マニュアル</a:t>
            </a:r>
            <a:r>
              <a:rPr lang="en-US" altLang="ja-JP"/>
              <a:t>/</a:t>
            </a:r>
            <a:r>
              <a:rPr lang="ja-JP" altLang="en-US"/>
              <a:t>技術資料</a:t>
            </a:r>
            <a:r>
              <a:rPr lang="en-US" altLang="ja-JP"/>
              <a:t>/FAQ</a:t>
            </a:r>
            <a:r>
              <a:rPr lang="ja-JP" altLang="en-US"/>
              <a:t>）の</a:t>
            </a:r>
            <a:br>
              <a:rPr lang="en-US" altLang="ja-JP"/>
            </a:br>
            <a:r>
              <a:rPr lang="ja-JP" altLang="en-US"/>
              <a:t>詳細情報を</a:t>
            </a:r>
            <a:r>
              <a:rPr lang="ja-JP" altLang="ja-JP"/>
              <a:t>編集する場合</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23</a:t>
            </a:fld>
            <a:endParaRPr kumimoji="1" lang="ja-JP" altLang="en-US"/>
          </a:p>
        </p:txBody>
      </p:sp>
      <p:sp>
        <p:nvSpPr>
          <p:cNvPr id="5" name="サブタイトル 2">
            <a:extLst>
              <a:ext uri="{FF2B5EF4-FFF2-40B4-BE49-F238E27FC236}">
                <a16:creationId xmlns:a16="http://schemas.microsoft.com/office/drawing/2014/main" id="{E3B8DEDB-FA57-4490-A382-AAC2F7E89DBA}"/>
              </a:ext>
            </a:extLst>
          </p:cNvPr>
          <p:cNvSpPr>
            <a:spLocks noGrp="1"/>
          </p:cNvSpPr>
          <p:nvPr>
            <p:ph type="subTitle" idx="1"/>
          </p:nvPr>
        </p:nvSpPr>
        <p:spPr>
          <a:xfrm>
            <a:off x="814388" y="4001576"/>
            <a:ext cx="7909666" cy="1113349"/>
          </a:xfrm>
        </p:spPr>
        <p:txBody>
          <a:bodyPr vert="horz" lIns="91440" tIns="45720" rIns="91440" bIns="45720" rtlCol="0">
            <a:noAutofit/>
          </a:bodyPr>
          <a:lstStyle/>
          <a:p>
            <a:pPr algn="l">
              <a:lnSpc>
                <a:spcPct val="130000"/>
              </a:lnSpc>
              <a:spcBef>
                <a:spcPts val="1200"/>
              </a:spcBef>
            </a:pPr>
            <a:r>
              <a:rPr lang="ja-JP" altLang="en-US" sz="1400">
                <a:solidFill>
                  <a:schemeClr val="tx1"/>
                </a:solidFill>
              </a:rPr>
              <a:t>ドキュメント一覧画面の項目表示を編集する場合、下記手順をご参照ください。</a:t>
            </a:r>
            <a:br>
              <a:rPr lang="en-US" altLang="ja-JP" sz="1400">
                <a:hlinkClick r:id="rId2" action="ppaction://hlinksldjump"/>
              </a:rPr>
            </a:br>
            <a:r>
              <a:rPr lang="ja-JP" altLang="en-US" sz="1400"/>
              <a:t>　</a:t>
            </a:r>
            <a:r>
              <a:rPr lang="en-US" altLang="ja-JP" sz="1400">
                <a:hlinkClick r:id="rId3" action="ppaction://hlinksldjump"/>
              </a:rPr>
              <a:t>『</a:t>
            </a:r>
            <a:r>
              <a:rPr lang="ja-JP" altLang="en-US" sz="1400">
                <a:hlinkClick r:id="rId3" action="ppaction://hlinksldjump"/>
              </a:rPr>
              <a:t>ドキュメント（カタログ</a:t>
            </a:r>
            <a:r>
              <a:rPr lang="en-US" altLang="ja-JP" sz="1400">
                <a:hlinkClick r:id="rId3" action="ppaction://hlinksldjump"/>
              </a:rPr>
              <a:t>/</a:t>
            </a:r>
            <a:r>
              <a:rPr lang="ja-JP" altLang="en-US" sz="1400">
                <a:hlinkClick r:id="rId3" action="ppaction://hlinksldjump"/>
              </a:rPr>
              <a:t>マニュアル</a:t>
            </a:r>
            <a:r>
              <a:rPr lang="en-US" altLang="ja-JP" sz="1400">
                <a:hlinkClick r:id="rId3" action="ppaction://hlinksldjump"/>
              </a:rPr>
              <a:t>/</a:t>
            </a:r>
            <a:r>
              <a:rPr lang="ja-JP" altLang="en-US" sz="1400">
                <a:hlinkClick r:id="rId3" action="ppaction://hlinksldjump"/>
              </a:rPr>
              <a:t>技術資料</a:t>
            </a:r>
            <a:r>
              <a:rPr lang="en-US" altLang="ja-JP" sz="1400">
                <a:hlinkClick r:id="rId3" action="ppaction://hlinksldjump"/>
              </a:rPr>
              <a:t>/FAQ</a:t>
            </a:r>
            <a:r>
              <a:rPr lang="ja-JP" altLang="en-US" sz="1400">
                <a:hlinkClick r:id="rId3" action="ppaction://hlinksldjump"/>
              </a:rPr>
              <a:t>）一覧画面の項目表示を</a:t>
            </a:r>
            <a:r>
              <a:rPr lang="ja-JP" altLang="ja-JP" sz="1400">
                <a:hlinkClick r:id="rId3" action="ppaction://hlinksldjump"/>
              </a:rPr>
              <a:t>編集する場合</a:t>
            </a:r>
            <a:r>
              <a:rPr lang="en-US" altLang="ja-JP" sz="1400">
                <a:hlinkClick r:id="rId3" action="ppaction://hlinksldjump"/>
              </a:rPr>
              <a:t>』</a:t>
            </a:r>
            <a:endParaRPr lang="en-US" altLang="ja-JP" sz="1400"/>
          </a:p>
        </p:txBody>
      </p:sp>
    </p:spTree>
    <p:extLst>
      <p:ext uri="{BB962C8B-B14F-4D97-AF65-F5344CB8AC3E}">
        <p14:creationId xmlns:p14="http://schemas.microsoft.com/office/powerpoint/2010/main" val="3119038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srcRect l="1" t="41015" r="35274"/>
          <a:stretch/>
        </p:blipFill>
        <p:spPr>
          <a:xfrm>
            <a:off x="2237511" y="2629365"/>
            <a:ext cx="6630718" cy="3276796"/>
          </a:xfrm>
          <a:prstGeom prst="rect">
            <a:avLst/>
          </a:prstGeom>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24</a:t>
            </a:fld>
            <a:endParaRPr kumimoji="1" lang="ja-JP" altLang="en-US" sz="900"/>
          </a:p>
        </p:txBody>
      </p:sp>
      <p:sp>
        <p:nvSpPr>
          <p:cNvPr id="66" name="コンテンツ プレースホルダー 5"/>
          <p:cNvSpPr txBox="1">
            <a:spLocks/>
          </p:cNvSpPr>
          <p:nvPr/>
        </p:nvSpPr>
        <p:spPr>
          <a:xfrm>
            <a:off x="521280" y="881010"/>
            <a:ext cx="8526338" cy="8656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a:t>
            </a:r>
            <a:r>
              <a:rPr lang="ja-JP" altLang="en-US" sz="1200">
                <a:solidFill>
                  <a:schemeClr val="tx1"/>
                </a:solidFill>
              </a:rPr>
              <a:t>）の詳細情報を</a:t>
            </a:r>
            <a:r>
              <a:rPr lang="ja-JP" altLang="ja-JP" sz="1200">
                <a:solidFill>
                  <a:schemeClr val="tx1"/>
                </a:solidFill>
              </a:rPr>
              <a:t>編集する場合</a:t>
            </a:r>
            <a:r>
              <a:rPr lang="en-US" altLang="ja-JP" sz="1200">
                <a:solidFill>
                  <a:schemeClr val="tx1"/>
                </a:solidFill>
              </a:rPr>
              <a:t>】</a:t>
            </a: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デジタルアセットの一覧から、表示情報を編集するための対象を選択します。</a:t>
            </a: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「選択したドキュメント詳細情報をエクスポート」ボタンをクリックして、</a:t>
            </a: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FB-T-A-002_</a:t>
            </a:r>
            <a:r>
              <a:rPr lang="ja-JP" altLang="en-US" sz="1200">
                <a:solidFill>
                  <a:schemeClr val="tx1"/>
                </a:solidFill>
                <a:latin typeface="メイリオ" panose="020B0604030504040204" pitchFamily="50" charset="-128"/>
                <a:ea typeface="メイリオ" panose="020B0604030504040204" pitchFamily="50" charset="-128"/>
              </a:rPr>
              <a:t>ドキュメント詳細情報」データファイルを取得します。</a:t>
            </a:r>
          </a:p>
        </p:txBody>
      </p:sp>
      <p:sp>
        <p:nvSpPr>
          <p:cNvPr id="67" name="正方形/長方形 66"/>
          <p:cNvSpPr/>
          <p:nvPr/>
        </p:nvSpPr>
        <p:spPr>
          <a:xfrm>
            <a:off x="4107179" y="2528728"/>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8" name="正方形/長方形 67"/>
          <p:cNvSpPr/>
          <p:nvPr/>
        </p:nvSpPr>
        <p:spPr>
          <a:xfrm>
            <a:off x="3918053" y="5399982"/>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cxnSp>
        <p:nvCxnSpPr>
          <p:cNvPr id="8" name="直線コネクタ 7"/>
          <p:cNvCxnSpPr>
            <a:stCxn id="73" idx="0"/>
            <a:endCxn id="67" idx="1"/>
          </p:cNvCxnSpPr>
          <p:nvPr/>
        </p:nvCxnSpPr>
        <p:spPr>
          <a:xfrm flipV="1">
            <a:off x="3229207" y="2690653"/>
            <a:ext cx="877972" cy="3255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75" idx="3"/>
            <a:endCxn id="68" idx="0"/>
          </p:cNvCxnSpPr>
          <p:nvPr/>
        </p:nvCxnSpPr>
        <p:spPr>
          <a:xfrm>
            <a:off x="2819401" y="4533229"/>
            <a:ext cx="1287778" cy="8667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2.3.5.1 </a:t>
            </a:r>
            <a:r>
              <a:rPr lang="ja-JP" altLang="en-US" sz="1800"/>
              <a:t>ドキュメント情報登録 データファイルエクスポート</a:t>
            </a:r>
          </a:p>
        </p:txBody>
      </p:sp>
      <p:sp>
        <p:nvSpPr>
          <p:cNvPr id="73" name="角丸四角形 72"/>
          <p:cNvSpPr/>
          <p:nvPr/>
        </p:nvSpPr>
        <p:spPr>
          <a:xfrm>
            <a:off x="2351234" y="3016178"/>
            <a:ext cx="1755945" cy="252802"/>
          </a:xfrm>
          <a:prstGeom prst="roundRect">
            <a:avLst>
              <a:gd name="adj" fmla="val 907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4" name="正方形/長方形 73"/>
          <p:cNvSpPr/>
          <p:nvPr/>
        </p:nvSpPr>
        <p:spPr>
          <a:xfrm>
            <a:off x="2232233" y="2280367"/>
            <a:ext cx="274561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r>
              <a:rPr lang="ja-JP" altLang="en-US" sz="1000">
                <a:latin typeface="メイリオ" panose="020B0604030504040204" pitchFamily="50" charset="-128"/>
                <a:ea typeface="メイリオ" panose="020B0604030504040204" pitchFamily="50" charset="-128"/>
              </a:rPr>
              <a:t>「デジタルアセット表示情報一覧」画面</a:t>
            </a:r>
          </a:p>
        </p:txBody>
      </p:sp>
      <p:sp>
        <p:nvSpPr>
          <p:cNvPr id="75" name="角丸四角形 74"/>
          <p:cNvSpPr/>
          <p:nvPr/>
        </p:nvSpPr>
        <p:spPr>
          <a:xfrm>
            <a:off x="2313135" y="3938198"/>
            <a:ext cx="506266" cy="1190062"/>
          </a:xfrm>
          <a:prstGeom prst="roundRect">
            <a:avLst>
              <a:gd name="adj" fmla="val 758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53" name="グループ化 52">
            <a:extLst>
              <a:ext uri="{FF2B5EF4-FFF2-40B4-BE49-F238E27FC236}">
                <a16:creationId xmlns:a16="http://schemas.microsoft.com/office/drawing/2014/main" id="{00838B59-F612-4E04-83B7-0AFCFD7F9470}"/>
              </a:ext>
            </a:extLst>
          </p:cNvPr>
          <p:cNvGrpSpPr/>
          <p:nvPr/>
        </p:nvGrpSpPr>
        <p:grpSpPr>
          <a:xfrm>
            <a:off x="123415" y="2271281"/>
            <a:ext cx="1992573" cy="4563977"/>
            <a:chOff x="123415" y="2271281"/>
            <a:chExt cx="1992573" cy="4563977"/>
          </a:xfrm>
        </p:grpSpPr>
        <p:sp>
          <p:nvSpPr>
            <p:cNvPr id="54" name="正方形/長方形 53">
              <a:extLst>
                <a:ext uri="{FF2B5EF4-FFF2-40B4-BE49-F238E27FC236}">
                  <a16:creationId xmlns:a16="http://schemas.microsoft.com/office/drawing/2014/main" id="{DA39CEC5-4C72-45B8-8D04-D824D59C722F}"/>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55" name="正方形/長方形 54">
              <a:extLst>
                <a:ext uri="{FF2B5EF4-FFF2-40B4-BE49-F238E27FC236}">
                  <a16:creationId xmlns:a16="http://schemas.microsoft.com/office/drawing/2014/main" id="{7F64914B-C628-4F03-BAE2-7FA2E8153145}"/>
                </a:ext>
              </a:extLst>
            </p:cNvPr>
            <p:cNvSpPr/>
            <p:nvPr/>
          </p:nvSpPr>
          <p:spPr>
            <a:xfrm>
              <a:off x="210361" y="4611280"/>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id="{EC29EA7A-EB51-45E4-8B3E-9E4CE135448E}"/>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57" name="正方形/長方形 56">
              <a:extLst>
                <a:ext uri="{FF2B5EF4-FFF2-40B4-BE49-F238E27FC236}">
                  <a16:creationId xmlns:a16="http://schemas.microsoft.com/office/drawing/2014/main" id="{06B6053C-E332-4BAD-BB42-267E416B5842}"/>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8" name="下矢印 34">
              <a:extLst>
                <a:ext uri="{FF2B5EF4-FFF2-40B4-BE49-F238E27FC236}">
                  <a16:creationId xmlns:a16="http://schemas.microsoft.com/office/drawing/2014/main" id="{83926499-3386-42BE-9A19-5EEAE487E8BD}"/>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角丸四角形 35">
              <a:extLst>
                <a:ext uri="{FF2B5EF4-FFF2-40B4-BE49-F238E27FC236}">
                  <a16:creationId xmlns:a16="http://schemas.microsoft.com/office/drawing/2014/main" id="{5BDDDAA2-92E7-4563-9100-783BDCABAC98}"/>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0" name="角丸四角形 36">
              <a:extLst>
                <a:ext uri="{FF2B5EF4-FFF2-40B4-BE49-F238E27FC236}">
                  <a16:creationId xmlns:a16="http://schemas.microsoft.com/office/drawing/2014/main" id="{B70235BC-074D-4A5C-9443-184BA806DC55}"/>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1" name="角丸四角形 38">
              <a:extLst>
                <a:ext uri="{FF2B5EF4-FFF2-40B4-BE49-F238E27FC236}">
                  <a16:creationId xmlns:a16="http://schemas.microsoft.com/office/drawing/2014/main" id="{9D793112-9A97-49B6-9040-2B7ED45C0A9A}"/>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39">
              <a:extLst>
                <a:ext uri="{FF2B5EF4-FFF2-40B4-BE49-F238E27FC236}">
                  <a16:creationId xmlns:a16="http://schemas.microsoft.com/office/drawing/2014/main" id="{30FF1C66-70AF-44B1-AA9D-47008DD834A4}"/>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63" name="下矢印 40">
              <a:extLst>
                <a:ext uri="{FF2B5EF4-FFF2-40B4-BE49-F238E27FC236}">
                  <a16:creationId xmlns:a16="http://schemas.microsoft.com/office/drawing/2014/main" id="{ED3881BC-7DFE-4FFE-9139-E002F5CBB43A}"/>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498EE101-6CCB-4629-A9BF-6CAFC20CFC81}"/>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65" name="下矢印 43">
              <a:extLst>
                <a:ext uri="{FF2B5EF4-FFF2-40B4-BE49-F238E27FC236}">
                  <a16:creationId xmlns:a16="http://schemas.microsoft.com/office/drawing/2014/main" id="{94728B43-01F1-4E5F-9EAD-DEAC0FAA8C6C}"/>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下矢印 47">
              <a:extLst>
                <a:ext uri="{FF2B5EF4-FFF2-40B4-BE49-F238E27FC236}">
                  <a16:creationId xmlns:a16="http://schemas.microsoft.com/office/drawing/2014/main" id="{7C8B9F3B-B5A3-431F-AEA6-8638470421BE}"/>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下矢印 48">
              <a:extLst>
                <a:ext uri="{FF2B5EF4-FFF2-40B4-BE49-F238E27FC236}">
                  <a16:creationId xmlns:a16="http://schemas.microsoft.com/office/drawing/2014/main" id="{E074F93A-AF87-4FC8-8DC5-19917E7B59D7}"/>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下矢印 33">
              <a:extLst>
                <a:ext uri="{FF2B5EF4-FFF2-40B4-BE49-F238E27FC236}">
                  <a16:creationId xmlns:a16="http://schemas.microsoft.com/office/drawing/2014/main" id="{F64D9F03-0A31-4EB5-81A5-B08C956500C5}"/>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4267020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25</a:t>
            </a:fld>
            <a:endParaRPr kumimoji="1" lang="ja-JP" altLang="en-US" sz="900"/>
          </a:p>
        </p:txBody>
      </p:sp>
      <p:sp>
        <p:nvSpPr>
          <p:cNvPr id="65" name="コンテンツ プレースホルダー 5"/>
          <p:cNvSpPr txBox="1">
            <a:spLocks/>
          </p:cNvSpPr>
          <p:nvPr/>
        </p:nvSpPr>
        <p:spPr>
          <a:xfrm>
            <a:off x="521280" y="881009"/>
            <a:ext cx="8526338" cy="9920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 </a:t>
            </a:r>
            <a:r>
              <a:rPr lang="ja-JP" altLang="en-US" sz="1200">
                <a:solidFill>
                  <a:schemeClr val="tx1"/>
                </a:solidFill>
              </a:rPr>
              <a:t>）の詳細情報を</a:t>
            </a:r>
            <a:r>
              <a:rPr lang="ja-JP" altLang="ja-JP" sz="1200">
                <a:solidFill>
                  <a:schemeClr val="tx1"/>
                </a:solidFill>
              </a:rPr>
              <a:t>編集する場合</a:t>
            </a:r>
            <a:r>
              <a:rPr lang="en-US" altLang="ja-JP" sz="1200">
                <a:solidFill>
                  <a:schemeClr val="tx1"/>
                </a:solidFill>
              </a:rPr>
              <a:t>】</a:t>
            </a:r>
          </a:p>
          <a:p>
            <a:pPr marL="196453" lvl="1" algn="l"/>
            <a:r>
              <a:rPr lang="ja-JP" altLang="en-US" sz="1200">
                <a:solidFill>
                  <a:schemeClr val="tx1"/>
                </a:solidFill>
                <a:latin typeface="メイリオ" panose="020B0604030504040204" pitchFamily="50" charset="-128"/>
                <a:ea typeface="メイリオ" panose="020B0604030504040204" pitchFamily="50" charset="-128"/>
              </a:rPr>
              <a:t>①「</a:t>
            </a:r>
            <a:r>
              <a:rPr lang="en-US" altLang="ja-JP" sz="1200">
                <a:solidFill>
                  <a:schemeClr val="tx1"/>
                </a:solidFill>
                <a:latin typeface="メイリオ" panose="020B0604030504040204" pitchFamily="50" charset="-128"/>
                <a:ea typeface="メイリオ" panose="020B0604030504040204" pitchFamily="50" charset="-128"/>
              </a:rPr>
              <a:t>FB-T-A-002_</a:t>
            </a:r>
            <a:r>
              <a:rPr lang="ja-JP" altLang="en-US" sz="1200">
                <a:solidFill>
                  <a:schemeClr val="tx1"/>
                </a:solidFill>
                <a:latin typeface="メイリオ" panose="020B0604030504040204" pitchFamily="50" charset="-128"/>
                <a:ea typeface="メイリオ" panose="020B0604030504040204" pitchFamily="50" charset="-128"/>
              </a:rPr>
              <a:t>ドキュメント詳細情報」データファイルの内容を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buFont typeface="メイリオ" panose="020B0604030504040204" pitchFamily="50" charset="-128"/>
              <a:buChar char="※"/>
            </a:pPr>
            <a:r>
              <a:rPr lang="en-US" altLang="ja-JP" sz="1200">
                <a:solidFill>
                  <a:schemeClr val="tx1"/>
                </a:solidFill>
                <a:latin typeface="メイリオ" panose="020B0604030504040204" pitchFamily="50" charset="-128"/>
                <a:ea typeface="メイリオ" panose="020B0604030504040204" pitchFamily="50" charset="-128"/>
              </a:rPr>
              <a:t>FAQ</a:t>
            </a:r>
            <a:r>
              <a:rPr lang="ja-JP" altLang="en-US" sz="1200">
                <a:solidFill>
                  <a:schemeClr val="tx1"/>
                </a:solidFill>
                <a:latin typeface="メイリオ" panose="020B0604030504040204" pitchFamily="50" charset="-128"/>
                <a:ea typeface="メイリオ" panose="020B0604030504040204" pitchFamily="50" charset="-128"/>
              </a:rPr>
              <a:t>の編集項目は「非公開フラグ」「生産終了品対応」「対応する機種・シリーズ」３カ所です。</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3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2.3.5.2 </a:t>
            </a:r>
            <a:r>
              <a:rPr lang="ja-JP" altLang="en-US" sz="1800"/>
              <a:t>ドキュメント情報登録 データファイル</a:t>
            </a:r>
            <a:r>
              <a:rPr lang="en-US" altLang="ja-JP" sz="1800"/>
              <a:t>Excel</a:t>
            </a:r>
            <a:r>
              <a:rPr lang="ja-JP" altLang="en-US" sz="1800"/>
              <a:t>編集</a:t>
            </a:r>
          </a:p>
        </p:txBody>
      </p:sp>
      <p:grpSp>
        <p:nvGrpSpPr>
          <p:cNvPr id="10" name="グループ化 9">
            <a:extLst>
              <a:ext uri="{FF2B5EF4-FFF2-40B4-BE49-F238E27FC236}">
                <a16:creationId xmlns:a16="http://schemas.microsoft.com/office/drawing/2014/main" id="{D983DAF8-552B-4952-8CC3-9164F1978023}"/>
              </a:ext>
            </a:extLst>
          </p:cNvPr>
          <p:cNvGrpSpPr/>
          <p:nvPr/>
        </p:nvGrpSpPr>
        <p:grpSpPr>
          <a:xfrm>
            <a:off x="2459106" y="2198823"/>
            <a:ext cx="6242845" cy="3292125"/>
            <a:chOff x="2459106" y="2198823"/>
            <a:chExt cx="6242845" cy="3292125"/>
          </a:xfrm>
        </p:grpSpPr>
        <p:pic>
          <p:nvPicPr>
            <p:cNvPr id="9" name="図 8">
              <a:extLst>
                <a:ext uri="{FF2B5EF4-FFF2-40B4-BE49-F238E27FC236}">
                  <a16:creationId xmlns:a16="http://schemas.microsoft.com/office/drawing/2014/main" id="{ACB45AE4-4134-4CE4-8165-B3F0C39276B5}"/>
                </a:ext>
              </a:extLst>
            </p:cNvPr>
            <p:cNvPicPr>
              <a:picLocks noChangeAspect="1"/>
            </p:cNvPicPr>
            <p:nvPr/>
          </p:nvPicPr>
          <p:blipFill>
            <a:blip r:embed="rId3"/>
            <a:stretch>
              <a:fillRect/>
            </a:stretch>
          </p:blipFill>
          <p:spPr>
            <a:xfrm>
              <a:off x="2459106" y="2198823"/>
              <a:ext cx="6242845" cy="3292125"/>
            </a:xfrm>
            <a:prstGeom prst="rect">
              <a:avLst/>
            </a:prstGeom>
          </p:spPr>
        </p:pic>
        <p:sp>
          <p:nvSpPr>
            <p:cNvPr id="35" name="角丸四角形 34"/>
            <p:cNvSpPr/>
            <p:nvPr/>
          </p:nvSpPr>
          <p:spPr>
            <a:xfrm>
              <a:off x="6847105" y="3604350"/>
              <a:ext cx="1296841" cy="1751422"/>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6" name="正方形/長方形 35"/>
            <p:cNvSpPr/>
            <p:nvPr/>
          </p:nvSpPr>
          <p:spPr>
            <a:xfrm>
              <a:off x="7753930" y="3260959"/>
              <a:ext cx="378252" cy="356235"/>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nvGrpSpPr>
          <p:cNvPr id="27" name="グループ化 26">
            <a:extLst>
              <a:ext uri="{FF2B5EF4-FFF2-40B4-BE49-F238E27FC236}">
                <a16:creationId xmlns:a16="http://schemas.microsoft.com/office/drawing/2014/main" id="{243050AE-5278-47F2-9BE0-3156D088C54E}"/>
              </a:ext>
            </a:extLst>
          </p:cNvPr>
          <p:cNvGrpSpPr/>
          <p:nvPr/>
        </p:nvGrpSpPr>
        <p:grpSpPr>
          <a:xfrm>
            <a:off x="123415" y="2271281"/>
            <a:ext cx="1992573" cy="4563977"/>
            <a:chOff x="123415" y="2271281"/>
            <a:chExt cx="1992573" cy="4563977"/>
          </a:xfrm>
        </p:grpSpPr>
        <p:sp>
          <p:nvSpPr>
            <p:cNvPr id="28" name="正方形/長方形 27">
              <a:extLst>
                <a:ext uri="{FF2B5EF4-FFF2-40B4-BE49-F238E27FC236}">
                  <a16:creationId xmlns:a16="http://schemas.microsoft.com/office/drawing/2014/main" id="{283F48A6-F71E-4C6C-AD4E-C06D88BDC1A5}"/>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29" name="正方形/長方形 28">
              <a:extLst>
                <a:ext uri="{FF2B5EF4-FFF2-40B4-BE49-F238E27FC236}">
                  <a16:creationId xmlns:a16="http://schemas.microsoft.com/office/drawing/2014/main" id="{F08D6B9B-9D29-4775-A1FE-9D10F870362E}"/>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6EC55FDF-353F-46D6-88DC-D7002EBD9088}"/>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1" name="正方形/長方形 30">
              <a:extLst>
                <a:ext uri="{FF2B5EF4-FFF2-40B4-BE49-F238E27FC236}">
                  <a16:creationId xmlns:a16="http://schemas.microsoft.com/office/drawing/2014/main" id="{C378C1B5-5CEE-488E-8CCF-3FC8FF3B0C18}"/>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3021C05E-30AD-49A7-BB2C-18BF49C8F88E}"/>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4" name="下矢印 34">
              <a:extLst>
                <a:ext uri="{FF2B5EF4-FFF2-40B4-BE49-F238E27FC236}">
                  <a16:creationId xmlns:a16="http://schemas.microsoft.com/office/drawing/2014/main" id="{19062C42-E445-43FA-8709-084CB471DEF3}"/>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5">
              <a:extLst>
                <a:ext uri="{FF2B5EF4-FFF2-40B4-BE49-F238E27FC236}">
                  <a16:creationId xmlns:a16="http://schemas.microsoft.com/office/drawing/2014/main" id="{1ABFE0EB-3259-4AFE-8EFD-522C293633D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36">
              <a:extLst>
                <a:ext uri="{FF2B5EF4-FFF2-40B4-BE49-F238E27FC236}">
                  <a16:creationId xmlns:a16="http://schemas.microsoft.com/office/drawing/2014/main" id="{53AE2933-6DDA-40F5-8712-026C61909F6D}"/>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9" name="角丸四角形 38">
              <a:extLst>
                <a:ext uri="{FF2B5EF4-FFF2-40B4-BE49-F238E27FC236}">
                  <a16:creationId xmlns:a16="http://schemas.microsoft.com/office/drawing/2014/main" id="{44386722-84CE-4668-B52E-A63A53306CA1}"/>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a:extLst>
                <a:ext uri="{FF2B5EF4-FFF2-40B4-BE49-F238E27FC236}">
                  <a16:creationId xmlns:a16="http://schemas.microsoft.com/office/drawing/2014/main" id="{273239ED-4E03-4AF4-95C6-F96A835AA138}"/>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1" name="下矢印 40">
              <a:extLst>
                <a:ext uri="{FF2B5EF4-FFF2-40B4-BE49-F238E27FC236}">
                  <a16:creationId xmlns:a16="http://schemas.microsoft.com/office/drawing/2014/main" id="{B917ACA0-6F6B-418F-8CD2-5EEAE24BDC02}"/>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3">
              <a:extLst>
                <a:ext uri="{FF2B5EF4-FFF2-40B4-BE49-F238E27FC236}">
                  <a16:creationId xmlns:a16="http://schemas.microsoft.com/office/drawing/2014/main" id="{D12BD36A-85C8-44B0-A030-D960CEC14CAE}"/>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7">
              <a:extLst>
                <a:ext uri="{FF2B5EF4-FFF2-40B4-BE49-F238E27FC236}">
                  <a16:creationId xmlns:a16="http://schemas.microsoft.com/office/drawing/2014/main" id="{773880E5-E1E7-4956-B49D-77C3A2448FA6}"/>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8">
              <a:extLst>
                <a:ext uri="{FF2B5EF4-FFF2-40B4-BE49-F238E27FC236}">
                  <a16:creationId xmlns:a16="http://schemas.microsoft.com/office/drawing/2014/main" id="{B8C13043-298E-4C0F-98FC-2C98EBC73C25}"/>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33">
              <a:extLst>
                <a:ext uri="{FF2B5EF4-FFF2-40B4-BE49-F238E27FC236}">
                  <a16:creationId xmlns:a16="http://schemas.microsoft.com/office/drawing/2014/main" id="{76596A74-5918-4064-9CD5-28C9D81214EC}"/>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73272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48"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lang="ja-JP" altLang="en-US" sz="1200">
                <a:solidFill>
                  <a:schemeClr val="tx1"/>
                </a:solidFill>
              </a:rPr>
              <a:t>ドキュメント（カタログ</a:t>
            </a:r>
            <a:r>
              <a:rPr lang="en-US" altLang="ja-JP" sz="1200">
                <a:solidFill>
                  <a:schemeClr val="tx1"/>
                </a:solidFill>
              </a:rPr>
              <a:t>/</a:t>
            </a:r>
            <a:r>
              <a:rPr lang="ja-JP" altLang="en-US" sz="1200">
                <a:solidFill>
                  <a:schemeClr val="tx1"/>
                </a:solidFill>
              </a:rPr>
              <a:t>マニュアル</a:t>
            </a:r>
            <a:r>
              <a:rPr lang="en-US" altLang="ja-JP" sz="1200">
                <a:solidFill>
                  <a:schemeClr val="tx1"/>
                </a:solidFill>
              </a:rPr>
              <a:t>/</a:t>
            </a:r>
            <a:r>
              <a:rPr lang="ja-JP" altLang="en-US" sz="1200">
                <a:solidFill>
                  <a:schemeClr val="tx1"/>
                </a:solidFill>
              </a:rPr>
              <a:t>技術資料</a:t>
            </a:r>
            <a:r>
              <a:rPr lang="en-US" altLang="ja-JP" sz="1200">
                <a:solidFill>
                  <a:schemeClr val="tx1"/>
                </a:solidFill>
              </a:rPr>
              <a:t>/FAQ </a:t>
            </a:r>
            <a:r>
              <a:rPr lang="ja-JP" altLang="en-US"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詳細画面の内容を編集する場合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en-US" altLang="ja-JP" sz="1200">
                <a:solidFill>
                  <a:schemeClr val="tx1"/>
                </a:solidFill>
                <a:latin typeface="メイリオ" panose="020B0604030504040204" pitchFamily="50" charset="-128"/>
                <a:ea typeface="メイリオ" panose="020B0604030504040204" pitchFamily="50" charset="-128"/>
              </a:rPr>
              <a:t> FB-T-A-002_</a:t>
            </a:r>
            <a:r>
              <a:rPr lang="ja-JP" altLang="en-US" sz="1200">
                <a:solidFill>
                  <a:schemeClr val="tx1"/>
                </a:solidFill>
                <a:latin typeface="メイリオ" panose="020B0604030504040204" pitchFamily="50" charset="-128"/>
                <a:ea typeface="メイリオ" panose="020B0604030504040204" pitchFamily="50" charset="-128"/>
              </a:rPr>
              <a:t>ドキュメント詳細情報</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」データファイルの内容をインポートします。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lvl="1" algn="l">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a:t>
            </a:r>
            <a:r>
              <a:rPr lang="en-US" altLang="ja-JP" sz="1200" b="1">
                <a:latin typeface="メイリオ" panose="020B0604030504040204" pitchFamily="50" charset="-128"/>
                <a:ea typeface="メイリオ" panose="020B0604030504040204" pitchFamily="50" charset="-128"/>
                <a:hlinkClick r:id="rId3" action="ppaction://hlinksldjump"/>
              </a:rPr>
              <a:t>2.3.4.3 </a:t>
            </a:r>
            <a:r>
              <a:rPr lang="ja-JP" altLang="en-US" sz="1200" b="1">
                <a:latin typeface="メイリオ" panose="020B0604030504040204" pitchFamily="50" charset="-128"/>
                <a:ea typeface="メイリオ" panose="020B0604030504040204" pitchFamily="50" charset="-128"/>
                <a:hlinkClick r:id="rId3" action="ppaction://hlinksldjump"/>
              </a:rPr>
              <a:t>ドキュメント情報登録 データファイルインポート</a:t>
            </a:r>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へ</a:t>
            </a:r>
            <a:endParaRPr lang="en-US" altLang="ja-JP" sz="1200">
              <a:solidFill>
                <a:schemeClr val="tx1"/>
              </a:solidFill>
              <a:latin typeface="メイリオ" panose="020B0604030504040204" pitchFamily="50" charset="-128"/>
              <a:ea typeface="メイリオ" panose="020B0604030504040204" pitchFamily="50" charset="-128"/>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タイトル 1">
            <a:extLst>
              <a:ext uri="{FF2B5EF4-FFF2-40B4-BE49-F238E27FC236}">
                <a16:creationId xmlns:a16="http://schemas.microsoft.com/office/drawing/2014/main" id="{7D85A972-30B8-418E-985A-B7CEBC792637}"/>
              </a:ext>
            </a:extLst>
          </p:cNvPr>
          <p:cNvSpPr txBox="1">
            <a:spLocks/>
          </p:cNvSpPr>
          <p:nvPr/>
        </p:nvSpPr>
        <p:spPr>
          <a:xfrm>
            <a:off x="1456163" y="185627"/>
            <a:ext cx="7139136" cy="496381"/>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2.3.5.3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ドキュメント情報登録　データファイルインポート</a:t>
            </a:r>
          </a:p>
        </p:txBody>
      </p:sp>
      <p:grpSp>
        <p:nvGrpSpPr>
          <p:cNvPr id="2" name="グループ化 1">
            <a:extLst>
              <a:ext uri="{FF2B5EF4-FFF2-40B4-BE49-F238E27FC236}">
                <a16:creationId xmlns:a16="http://schemas.microsoft.com/office/drawing/2014/main" id="{7F2E4B4A-BFB6-1AF2-9166-ABA03FE77941}"/>
              </a:ext>
            </a:extLst>
          </p:cNvPr>
          <p:cNvGrpSpPr/>
          <p:nvPr/>
        </p:nvGrpSpPr>
        <p:grpSpPr>
          <a:xfrm>
            <a:off x="123415" y="2271281"/>
            <a:ext cx="1992573" cy="4563977"/>
            <a:chOff x="123415" y="2271281"/>
            <a:chExt cx="1992573" cy="4563977"/>
          </a:xfrm>
        </p:grpSpPr>
        <p:sp>
          <p:nvSpPr>
            <p:cNvPr id="3" name="正方形/長方形 2">
              <a:extLst>
                <a:ext uri="{FF2B5EF4-FFF2-40B4-BE49-F238E27FC236}">
                  <a16:creationId xmlns:a16="http://schemas.microsoft.com/office/drawing/2014/main" id="{909DF986-657E-39A8-1272-EA482B55F59E}"/>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5" name="正方形/長方形 4">
              <a:extLst>
                <a:ext uri="{FF2B5EF4-FFF2-40B4-BE49-F238E27FC236}">
                  <a16:creationId xmlns:a16="http://schemas.microsoft.com/office/drawing/2014/main" id="{D44C512E-EF15-812B-9F34-6B005C5D39AA}"/>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A6AEFA0A-2ABD-E257-5985-30FD740409FE}"/>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7" name="正方形/長方形 6">
              <a:extLst>
                <a:ext uri="{FF2B5EF4-FFF2-40B4-BE49-F238E27FC236}">
                  <a16:creationId xmlns:a16="http://schemas.microsoft.com/office/drawing/2014/main" id="{0A7059AC-E2AC-4FF2-8C76-97976C5E22C8}"/>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34F2D3F6-0E51-5CC9-A8C5-B7ECF2FE189C}"/>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9" name="下矢印 34">
              <a:extLst>
                <a:ext uri="{FF2B5EF4-FFF2-40B4-BE49-F238E27FC236}">
                  <a16:creationId xmlns:a16="http://schemas.microsoft.com/office/drawing/2014/main" id="{371E4553-E010-7624-B3BE-0865755CB033}"/>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 name="角丸四角形 35">
              <a:extLst>
                <a:ext uri="{FF2B5EF4-FFF2-40B4-BE49-F238E27FC236}">
                  <a16:creationId xmlns:a16="http://schemas.microsoft.com/office/drawing/2014/main" id="{65DB19EE-758F-AAC7-DBD3-10F7CA94F2DD}"/>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11" name="角丸四角形 36">
              <a:extLst>
                <a:ext uri="{FF2B5EF4-FFF2-40B4-BE49-F238E27FC236}">
                  <a16:creationId xmlns:a16="http://schemas.microsoft.com/office/drawing/2014/main" id="{153D99BD-7665-93F8-12A0-63EF7B70811D}"/>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12" name="角丸四角形 38">
              <a:extLst>
                <a:ext uri="{FF2B5EF4-FFF2-40B4-BE49-F238E27FC236}">
                  <a16:creationId xmlns:a16="http://schemas.microsoft.com/office/drawing/2014/main" id="{CD76D65B-C6AE-4F65-4315-0C79425C3BFE}"/>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角丸四角形 39">
              <a:extLst>
                <a:ext uri="{FF2B5EF4-FFF2-40B4-BE49-F238E27FC236}">
                  <a16:creationId xmlns:a16="http://schemas.microsoft.com/office/drawing/2014/main" id="{08F70905-3DD5-5891-095E-28BB5F1D4C08}"/>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14" name="下矢印 40">
              <a:extLst>
                <a:ext uri="{FF2B5EF4-FFF2-40B4-BE49-F238E27FC236}">
                  <a16:creationId xmlns:a16="http://schemas.microsoft.com/office/drawing/2014/main" id="{2FC4EFFA-3607-A66A-B61A-41BD41AB5CDF}"/>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5" name="下矢印 43">
              <a:extLst>
                <a:ext uri="{FF2B5EF4-FFF2-40B4-BE49-F238E27FC236}">
                  <a16:creationId xmlns:a16="http://schemas.microsoft.com/office/drawing/2014/main" id="{8CA53CC8-FD64-D5A7-A6FC-BA3ECECF06E3}"/>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下矢印 47">
              <a:extLst>
                <a:ext uri="{FF2B5EF4-FFF2-40B4-BE49-F238E27FC236}">
                  <a16:creationId xmlns:a16="http://schemas.microsoft.com/office/drawing/2014/main" id="{0561E171-CDF7-5653-6E70-72F6C681B1F6}"/>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下矢印 48">
              <a:extLst>
                <a:ext uri="{FF2B5EF4-FFF2-40B4-BE49-F238E27FC236}">
                  <a16:creationId xmlns:a16="http://schemas.microsoft.com/office/drawing/2014/main" id="{85E94E21-5D48-8C46-E470-758330157BE6}"/>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8" name="下矢印 33">
              <a:extLst>
                <a:ext uri="{FF2B5EF4-FFF2-40B4-BE49-F238E27FC236}">
                  <a16:creationId xmlns:a16="http://schemas.microsoft.com/office/drawing/2014/main" id="{5F5F5551-EDA7-87DE-E0B8-F74E9740E227}"/>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2944846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lang="ja-JP" altLang="en-US"/>
              <a:t>外形図・</a:t>
            </a:r>
            <a:r>
              <a:rPr lang="en-US" altLang="ja-JP"/>
              <a:t>CAD</a:t>
            </a:r>
            <a:br>
              <a:rPr lang="en-US" altLang="ja-JP"/>
            </a:br>
            <a:r>
              <a:rPr lang="ja-JP" altLang="en-US"/>
              <a:t>情報登録</a:t>
            </a:r>
            <a:endParaRPr kumimoji="1" lang="ja-JP" altLang="en-US" sz="2400"/>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 PIM</a:t>
            </a:r>
            <a:r>
              <a:rPr lang="ja-JP" altLang="en-US" sz="1800"/>
              <a:t>デジタルアセット情報登録</a:t>
            </a:r>
          </a:p>
        </p:txBody>
      </p:sp>
      <p:sp>
        <p:nvSpPr>
          <p:cNvPr id="3" name="スライド番号プレースホルダー 3">
            <a:extLst>
              <a:ext uri="{FF2B5EF4-FFF2-40B4-BE49-F238E27FC236}">
                <a16:creationId xmlns:a16="http://schemas.microsoft.com/office/drawing/2014/main" id="{C5C117A1-02C5-5722-970A-9AD67E607C29}"/>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347608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28</a:t>
            </a:fld>
            <a:endParaRPr kumimoji="1" lang="ja-JP" altLang="en-US" sz="900">
              <a:solidFill>
                <a:srgbClr val="898989"/>
              </a:solidFill>
              <a:latin typeface="+mn-lt"/>
            </a:endParaRPr>
          </a:p>
        </p:txBody>
      </p:sp>
      <p:sp>
        <p:nvSpPr>
          <p:cNvPr id="7" name="コンテンツ プレースホルダー 5"/>
          <p:cNvSpPr>
            <a:spLocks noGrp="1"/>
          </p:cNvSpPr>
          <p:nvPr>
            <p:ph idx="1"/>
          </p:nvPr>
        </p:nvSpPr>
        <p:spPr>
          <a:xfrm>
            <a:off x="438150" y="907200"/>
            <a:ext cx="8387495" cy="838377"/>
          </a:xfrm>
        </p:spPr>
        <p:txBody>
          <a:bodyPr>
            <a:noAutofit/>
          </a:bodyPr>
          <a:lstStyle/>
          <a:p>
            <a:pPr marL="358775" lvl="1" indent="-358775">
              <a:buClr>
                <a:schemeClr val="tx1"/>
              </a:buClr>
              <a:buFont typeface="Wingdings" panose="05000000000000000000" pitchFamily="2" charset="2"/>
              <a:buChar char="l"/>
            </a:pPr>
            <a:r>
              <a:rPr lang="ja-JP" altLang="ja-JP"/>
              <a:t>グループ共通認証基盤でログインし、「メニュー」画面を開きます。</a:t>
            </a:r>
            <a:endParaRPr lang="en-US" altLang="ja-JP"/>
          </a:p>
          <a:p>
            <a:pPr marL="358775" lvl="1" indent="-358775">
              <a:buClr>
                <a:schemeClr val="tx1"/>
              </a:buClr>
              <a:buFont typeface="Wingdings" panose="05000000000000000000" pitchFamily="2" charset="2"/>
              <a:buChar char="l"/>
            </a:pPr>
            <a:r>
              <a:rPr lang="ja-JP" altLang="ja-JP"/>
              <a:t>「メニュー」画面の「</a:t>
            </a:r>
            <a:r>
              <a:rPr lang="ja-JP" altLang="en-US"/>
              <a:t>デジタルアセット表示</a:t>
            </a:r>
            <a:r>
              <a:rPr lang="ja-JP" altLang="ja-JP"/>
              <a:t>情報一覧」ボタンをクリックし</a:t>
            </a:r>
            <a:br>
              <a:rPr lang="en-US" altLang="ja-JP"/>
            </a:br>
            <a:r>
              <a:rPr lang="ja-JP" altLang="en-US"/>
              <a:t>「デジタルアセット表示情報一覧」画面を表示します。</a:t>
            </a:r>
          </a:p>
        </p:txBody>
      </p:sp>
      <p:sp>
        <p:nvSpPr>
          <p:cNvPr id="38"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2.4.1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外形図・</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CAD</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情報登録　メニュー選択</a:t>
            </a:r>
          </a:p>
        </p:txBody>
      </p:sp>
      <p:pic>
        <p:nvPicPr>
          <p:cNvPr id="24" name="図 23"/>
          <p:cNvPicPr/>
          <p:nvPr/>
        </p:nvPicPr>
        <p:blipFill>
          <a:blip r:embed="rId2">
            <a:extLst>
              <a:ext uri="{28A0092B-C50C-407E-A947-70E740481C1C}">
                <a14:useLocalDpi xmlns:a14="http://schemas.microsoft.com/office/drawing/2010/main" val="0"/>
              </a:ext>
            </a:extLst>
          </a:blip>
          <a:srcRect/>
          <a:stretch>
            <a:fillRect/>
          </a:stretch>
        </p:blipFill>
        <p:spPr bwMode="auto">
          <a:xfrm>
            <a:off x="2437849" y="2453162"/>
            <a:ext cx="6297295" cy="3538220"/>
          </a:xfrm>
          <a:prstGeom prst="rect">
            <a:avLst/>
          </a:prstGeom>
          <a:noFill/>
          <a:ln>
            <a:solidFill>
              <a:schemeClr val="tx1"/>
            </a:solidFill>
          </a:ln>
        </p:spPr>
      </p:pic>
      <p:sp>
        <p:nvSpPr>
          <p:cNvPr id="25" name="角丸四角形 24"/>
          <p:cNvSpPr/>
          <p:nvPr/>
        </p:nvSpPr>
        <p:spPr>
          <a:xfrm>
            <a:off x="5021705" y="3522714"/>
            <a:ext cx="1139251" cy="401586"/>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p:cNvSpPr/>
          <p:nvPr/>
        </p:nvSpPr>
        <p:spPr>
          <a:xfrm>
            <a:off x="2440486" y="2838965"/>
            <a:ext cx="1083764" cy="272535"/>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8" name="下矢印 34">
            <a:extLst>
              <a:ext uri="{FF2B5EF4-FFF2-40B4-BE49-F238E27FC236}">
                <a16:creationId xmlns:a16="http://schemas.microsoft.com/office/drawing/2014/main" id="{9A3001B0-B428-41F2-8DE1-8DF5813B18DF}"/>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角丸四角形 35">
            <a:extLst>
              <a:ext uri="{FF2B5EF4-FFF2-40B4-BE49-F238E27FC236}">
                <a16:creationId xmlns:a16="http://schemas.microsoft.com/office/drawing/2014/main" id="{F0CAD6A3-8448-4D2C-B812-9F124D0CBD16}"/>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0" name="角丸四角形 36">
            <a:extLst>
              <a:ext uri="{FF2B5EF4-FFF2-40B4-BE49-F238E27FC236}">
                <a16:creationId xmlns:a16="http://schemas.microsoft.com/office/drawing/2014/main" id="{BE423A64-0C37-41C2-B743-5EC68AF66B38}"/>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1" name="角丸四角形 38">
            <a:extLst>
              <a:ext uri="{FF2B5EF4-FFF2-40B4-BE49-F238E27FC236}">
                <a16:creationId xmlns:a16="http://schemas.microsoft.com/office/drawing/2014/main" id="{467F120B-0613-405A-896F-2672816F42C6}"/>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39">
            <a:extLst>
              <a:ext uri="{FF2B5EF4-FFF2-40B4-BE49-F238E27FC236}">
                <a16:creationId xmlns:a16="http://schemas.microsoft.com/office/drawing/2014/main" id="{49ED0045-FE68-4F82-A290-4FCB47470F4B}"/>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lang="ja-JP" altLang="en-US" sz="1000">
                <a:solidFill>
                  <a:prstClr val="black"/>
                </a:solidFill>
                <a:latin typeface="メイリオ" panose="020B0604030504040204" pitchFamily="50" charset="-128"/>
                <a:ea typeface="メイリオ" panose="020B0604030504040204" pitchFamily="50" charset="-128"/>
              </a:rPr>
              <a:t>外形図・</a:t>
            </a:r>
            <a:r>
              <a:rPr lang="en-US" altLang="ja-JP" sz="1000">
                <a:solidFill>
                  <a:prstClr val="black"/>
                </a:solidFill>
                <a:latin typeface="メイリオ" panose="020B0604030504040204" pitchFamily="50" charset="-128"/>
                <a:ea typeface="メイリオ" panose="020B0604030504040204" pitchFamily="50" charset="-128"/>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63" name="下矢印 40">
            <a:extLst>
              <a:ext uri="{FF2B5EF4-FFF2-40B4-BE49-F238E27FC236}">
                <a16:creationId xmlns:a16="http://schemas.microsoft.com/office/drawing/2014/main" id="{FFA74161-08C5-4889-8EF1-233EC7390BEB}"/>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4FCEA84D-13A3-458E-A7DC-64004630D576}"/>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a:extLst>
              <a:ext uri="{FF2B5EF4-FFF2-40B4-BE49-F238E27FC236}">
                <a16:creationId xmlns:a16="http://schemas.microsoft.com/office/drawing/2014/main" id="{093BC558-3B16-4EB9-B208-1862BCA87208}"/>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66" name="下矢印 43">
            <a:extLst>
              <a:ext uri="{FF2B5EF4-FFF2-40B4-BE49-F238E27FC236}">
                <a16:creationId xmlns:a16="http://schemas.microsoft.com/office/drawing/2014/main" id="{43BD224F-B93B-4600-9462-C86CC8C01100}"/>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43893A63-AC75-4FEF-851B-83B2E104550E}"/>
              </a:ext>
            </a:extLst>
          </p:cNvPr>
          <p:cNvSpPr/>
          <p:nvPr/>
        </p:nvSpPr>
        <p:spPr>
          <a:xfrm>
            <a:off x="219795" y="2658803"/>
            <a:ext cx="1800000" cy="252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68" name="正方形/長方形 67">
            <a:extLst>
              <a:ext uri="{FF2B5EF4-FFF2-40B4-BE49-F238E27FC236}">
                <a16:creationId xmlns:a16="http://schemas.microsoft.com/office/drawing/2014/main" id="{DD7D8BA9-9BB9-4033-8DE1-D31591E36153}"/>
              </a:ext>
            </a:extLst>
          </p:cNvPr>
          <p:cNvSpPr/>
          <p:nvPr/>
        </p:nvSpPr>
        <p:spPr>
          <a:xfrm>
            <a:off x="219795" y="3110040"/>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2A062725-8C44-4450-80F9-821A18E8D5CC}"/>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70" name="下矢印 47">
            <a:extLst>
              <a:ext uri="{FF2B5EF4-FFF2-40B4-BE49-F238E27FC236}">
                <a16:creationId xmlns:a16="http://schemas.microsoft.com/office/drawing/2014/main" id="{63CC7109-2BB9-476C-8D13-0AC61BE8377E}"/>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48">
            <a:extLst>
              <a:ext uri="{FF2B5EF4-FFF2-40B4-BE49-F238E27FC236}">
                <a16:creationId xmlns:a16="http://schemas.microsoft.com/office/drawing/2014/main" id="{9FEF7DE8-467D-4BAE-91F5-04DC48487076}"/>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33">
            <a:extLst>
              <a:ext uri="{FF2B5EF4-FFF2-40B4-BE49-F238E27FC236}">
                <a16:creationId xmlns:a16="http://schemas.microsoft.com/office/drawing/2014/main" id="{D80557A6-9225-4228-A5B8-192E5CEDFC01}"/>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81356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412737"/>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「デジタルアセット表示情報一覧」画面で、検索します。</a:t>
            </a:r>
            <a:endParaRPr lang="en-US" altLang="ja-JP" sz="1200"/>
          </a:p>
          <a:p>
            <a:pPr marL="539353" lvl="1" indent="-342900">
              <a:spcBef>
                <a:spcPts val="300"/>
              </a:spcBef>
              <a:buFont typeface="+mj-ea"/>
              <a:buAutoNum type="circleNumDbPlain"/>
            </a:pPr>
            <a:r>
              <a:rPr lang="ja-JP" altLang="en-US"/>
              <a:t>デジタルアセットの編集を行って、表示させるサイトを選択します。</a:t>
            </a:r>
            <a:endParaRPr lang="en-US" altLang="ja-JP"/>
          </a:p>
          <a:p>
            <a:pPr marL="539353" lvl="1" indent="-342900">
              <a:spcBef>
                <a:spcPts val="300"/>
              </a:spcBef>
              <a:buFont typeface="+mj-lt"/>
              <a:buAutoNum type="circleNumDbPlain"/>
            </a:pPr>
            <a:r>
              <a:rPr kumimoji="1" lang="ja-JP" altLang="en-US"/>
              <a:t>対象のデジタルアセットの種類を選択します。</a:t>
            </a:r>
            <a:r>
              <a:rPr lang="ja-JP" altLang="en-US"/>
              <a:t>　</a:t>
            </a:r>
            <a:r>
              <a:rPr kumimoji="1" lang="en-US" altLang="ja-JP"/>
              <a:t>※</a:t>
            </a:r>
            <a:r>
              <a:rPr kumimoji="1" lang="ja-JP" altLang="en-US"/>
              <a:t>どのタブを選択しても、基本操作は変わりませ</a:t>
            </a:r>
            <a:r>
              <a:rPr lang="ja-JP" altLang="en-US"/>
              <a:t>ん。</a:t>
            </a:r>
            <a:endParaRPr kumimoji="1" lang="en-US" altLang="ja-JP"/>
          </a:p>
          <a:p>
            <a:pPr marL="539353" lvl="1" indent="-342900">
              <a:spcBef>
                <a:spcPts val="300"/>
              </a:spcBef>
              <a:buFont typeface="+mj-lt"/>
              <a:buAutoNum type="circleNumDbPlain"/>
            </a:pPr>
            <a:r>
              <a:rPr kumimoji="1" lang="ja-JP" altLang="en-US"/>
              <a:t>一覧に表示させる機種を指定します。</a:t>
            </a:r>
            <a:endParaRPr kumimoji="1" lang="en-US" altLang="ja-JP"/>
          </a:p>
          <a:p>
            <a:pPr marL="539353" lvl="1" indent="-342900">
              <a:spcBef>
                <a:spcPts val="300"/>
              </a:spcBef>
              <a:buFont typeface="+mj-lt"/>
              <a:buAutoNum type="circleNumDbPlain"/>
            </a:pPr>
            <a:r>
              <a:rPr lang="ja-JP" altLang="en-US"/>
              <a:t>「検索ボタン」をクリックして、大分類～最小分類の一覧を表示させます。</a:t>
            </a:r>
            <a:endParaRPr kumimoji="1"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29</a:t>
            </a:fld>
            <a:endParaRPr kumimoji="1" lang="ja-JP" altLang="en-US" sz="900">
              <a:solidFill>
                <a:srgbClr val="898989"/>
              </a:solidFill>
              <a:latin typeface="+mn-lt"/>
            </a:endParaRPr>
          </a:p>
        </p:txBody>
      </p:sp>
      <p:sp>
        <p:nvSpPr>
          <p:cNvPr id="55"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a:solidFill>
                  <a:prstClr val="black"/>
                </a:solidFill>
              </a:rPr>
              <a:t>2.4.1 </a:t>
            </a:r>
            <a:r>
              <a:rPr lang="ja-JP" altLang="en-US" sz="1800">
                <a:solidFill>
                  <a:prstClr val="black"/>
                </a:solidFill>
              </a:rPr>
              <a:t>外形図・</a:t>
            </a:r>
            <a:r>
              <a:rPr lang="en-US" altLang="ja-JP" sz="1800">
                <a:solidFill>
                  <a:prstClr val="black"/>
                </a:solidFill>
              </a:rPr>
              <a:t>CAD</a:t>
            </a:r>
            <a:r>
              <a:rPr lang="ja-JP" altLang="en-US" sz="1800">
                <a:solidFill>
                  <a:prstClr val="black"/>
                </a:solidFill>
              </a:rPr>
              <a:t>情報登録　メニュー選択</a:t>
            </a:r>
          </a:p>
        </p:txBody>
      </p:sp>
      <p:grpSp>
        <p:nvGrpSpPr>
          <p:cNvPr id="9" name="グループ化 8">
            <a:extLst>
              <a:ext uri="{FF2B5EF4-FFF2-40B4-BE49-F238E27FC236}">
                <a16:creationId xmlns:a16="http://schemas.microsoft.com/office/drawing/2014/main" id="{9502B820-F57B-41F0-8AB7-15FE44A197C3}"/>
              </a:ext>
            </a:extLst>
          </p:cNvPr>
          <p:cNvGrpSpPr/>
          <p:nvPr/>
        </p:nvGrpSpPr>
        <p:grpSpPr>
          <a:xfrm>
            <a:off x="2220726" y="2257907"/>
            <a:ext cx="6710172" cy="3423340"/>
            <a:chOff x="2153491" y="2257907"/>
            <a:chExt cx="6710172" cy="3423340"/>
          </a:xfrm>
        </p:grpSpPr>
        <p:pic>
          <p:nvPicPr>
            <p:cNvPr id="8" name="図 7">
              <a:extLst>
                <a:ext uri="{FF2B5EF4-FFF2-40B4-BE49-F238E27FC236}">
                  <a16:creationId xmlns:a16="http://schemas.microsoft.com/office/drawing/2014/main" id="{09658A89-B85F-41D5-B0E0-09E7DCC3729B}"/>
                </a:ext>
              </a:extLst>
            </p:cNvPr>
            <p:cNvPicPr>
              <a:picLocks noChangeAspect="1"/>
            </p:cNvPicPr>
            <p:nvPr/>
          </p:nvPicPr>
          <p:blipFill rotWithShape="1">
            <a:blip r:embed="rId2"/>
            <a:srcRect b="18183"/>
            <a:stretch/>
          </p:blipFill>
          <p:spPr>
            <a:xfrm>
              <a:off x="2153491" y="2257907"/>
              <a:ext cx="6710172" cy="3423340"/>
            </a:xfrm>
            <a:prstGeom prst="rect">
              <a:avLst/>
            </a:prstGeom>
            <a:ln>
              <a:solidFill>
                <a:srgbClr val="4F4F4F"/>
              </a:solidFill>
            </a:ln>
          </p:spPr>
        </p:pic>
        <p:sp>
          <p:nvSpPr>
            <p:cNvPr id="31" name="角丸四角形 30"/>
            <p:cNvSpPr/>
            <p:nvPr/>
          </p:nvSpPr>
          <p:spPr>
            <a:xfrm>
              <a:off x="2288377" y="3508024"/>
              <a:ext cx="4208349" cy="19453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0" name="角丸四角形 39"/>
            <p:cNvSpPr/>
            <p:nvPr/>
          </p:nvSpPr>
          <p:spPr>
            <a:xfrm>
              <a:off x="2297031" y="4174215"/>
              <a:ext cx="6304174" cy="1082097"/>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6" name="テキスト ボックス 55"/>
            <p:cNvSpPr txBox="1"/>
            <p:nvPr/>
          </p:nvSpPr>
          <p:spPr>
            <a:xfrm>
              <a:off x="6496726" y="3384179"/>
              <a:ext cx="339928"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57" name="テキスト ボックス 56"/>
            <p:cNvSpPr txBox="1"/>
            <p:nvPr/>
          </p:nvSpPr>
          <p:spPr>
            <a:xfrm>
              <a:off x="8234649" y="3897216"/>
              <a:ext cx="500495" cy="276999"/>
            </a:xfrm>
            <a:prstGeom prst="rect">
              <a:avLst/>
            </a:prstGeom>
            <a:noFill/>
          </p:spPr>
          <p:txBody>
            <a:bodyPr wrap="square" rtlCol="0">
              <a:spAutoFit/>
            </a:bodyPr>
            <a:lstStyle/>
            <a:p>
              <a:r>
                <a:rPr lang="ja-JP" altLang="en-US" sz="1200">
                  <a:solidFill>
                    <a:srgbClr val="FF0000"/>
                  </a:solidFill>
                </a:rPr>
                <a:t>③</a:t>
              </a:r>
              <a:endParaRPr kumimoji="1" lang="ja-JP" altLang="en-US" sz="1200">
                <a:solidFill>
                  <a:srgbClr val="FF0000"/>
                </a:solidFill>
              </a:endParaRPr>
            </a:p>
          </p:txBody>
        </p:sp>
        <p:sp>
          <p:nvSpPr>
            <p:cNvPr id="58" name="テキスト ボックス 57"/>
            <p:cNvSpPr txBox="1"/>
            <p:nvPr/>
          </p:nvSpPr>
          <p:spPr>
            <a:xfrm>
              <a:off x="2955417" y="5370976"/>
              <a:ext cx="493783" cy="276999"/>
            </a:xfrm>
            <a:prstGeom prst="rect">
              <a:avLst/>
            </a:prstGeom>
            <a:noFill/>
          </p:spPr>
          <p:txBody>
            <a:bodyPr wrap="square" rtlCol="0">
              <a:spAutoFit/>
            </a:bodyPr>
            <a:lstStyle/>
            <a:p>
              <a:r>
                <a:rPr lang="ja-JP" altLang="en-US" sz="1200">
                  <a:solidFill>
                    <a:srgbClr val="FF0000"/>
                  </a:solidFill>
                </a:rPr>
                <a:t>④</a:t>
              </a:r>
              <a:endParaRPr kumimoji="1" lang="ja-JP" altLang="en-US" sz="1200">
                <a:solidFill>
                  <a:srgbClr val="FF0000"/>
                </a:solidFill>
              </a:endParaRPr>
            </a:p>
          </p:txBody>
        </p:sp>
        <p:sp>
          <p:nvSpPr>
            <p:cNvPr id="59" name="角丸四角形 58"/>
            <p:cNvSpPr/>
            <p:nvPr/>
          </p:nvSpPr>
          <p:spPr>
            <a:xfrm>
              <a:off x="2297031" y="5353173"/>
              <a:ext cx="685279" cy="27699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0" name="角丸四角形 59"/>
            <p:cNvSpPr/>
            <p:nvPr/>
          </p:nvSpPr>
          <p:spPr>
            <a:xfrm>
              <a:off x="2297031" y="3959853"/>
              <a:ext cx="4184451" cy="19453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1" name="テキスト ボックス 60"/>
            <p:cNvSpPr txBox="1"/>
            <p:nvPr/>
          </p:nvSpPr>
          <p:spPr>
            <a:xfrm>
              <a:off x="6496726" y="3821353"/>
              <a:ext cx="493783" cy="276999"/>
            </a:xfrm>
            <a:prstGeom prst="rect">
              <a:avLst/>
            </a:prstGeom>
            <a:noFill/>
          </p:spPr>
          <p:txBody>
            <a:bodyPr wrap="square" rtlCol="0">
              <a:spAutoFit/>
            </a:bodyPr>
            <a:lstStyle/>
            <a:p>
              <a:r>
                <a:rPr lang="ja-JP" altLang="en-US" sz="1200">
                  <a:solidFill>
                    <a:srgbClr val="FF0000"/>
                  </a:solidFill>
                </a:rPr>
                <a:t>②</a:t>
              </a:r>
              <a:endParaRPr kumimoji="1" lang="ja-JP" altLang="en-US" sz="1200">
                <a:solidFill>
                  <a:srgbClr val="FF0000"/>
                </a:solidFill>
              </a:endParaRPr>
            </a:p>
          </p:txBody>
        </p:sp>
      </p:grpSp>
      <p:sp>
        <p:nvSpPr>
          <p:cNvPr id="41" name="正方形/長方形 40"/>
          <p:cNvSpPr/>
          <p:nvPr/>
        </p:nvSpPr>
        <p:spPr>
          <a:xfrm>
            <a:off x="2185383" y="5827579"/>
            <a:ext cx="6555628" cy="916148"/>
          </a:xfrm>
          <a:prstGeom prst="rect">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a:buFontTx/>
              <a:buNone/>
            </a:pPr>
            <a:r>
              <a:rPr lang="ja-JP" altLang="en-US" sz="1200">
                <a:solidFill>
                  <a:schemeClr val="tx1"/>
                </a:solidFill>
                <a:latin typeface="メイリオ" panose="020B0604030504040204" pitchFamily="50" charset="-128"/>
                <a:ea typeface="メイリオ" panose="020B0604030504040204" pitchFamily="50" charset="-128"/>
              </a:rPr>
              <a:t>外形図・</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一覧画面では、他のデジタルアセット表示情報一覧画面と異なり、外形図・</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情報が</a:t>
            </a:r>
            <a:r>
              <a:rPr lang="ja-JP" altLang="en-US" sz="1200" u="sng">
                <a:solidFill>
                  <a:schemeClr val="tx1"/>
                </a:solidFill>
                <a:latin typeface="メイリオ" panose="020B0604030504040204" pitchFamily="50" charset="-128"/>
                <a:ea typeface="メイリオ" panose="020B0604030504040204" pitchFamily="50" charset="-128"/>
              </a:rPr>
              <a:t>分類ごとに集約された状態で</a:t>
            </a:r>
            <a:r>
              <a:rPr lang="ja-JP" altLang="en-US" sz="1200">
                <a:solidFill>
                  <a:schemeClr val="tx1"/>
                </a:solidFill>
                <a:latin typeface="メイリオ" panose="020B0604030504040204" pitchFamily="50" charset="-128"/>
                <a:ea typeface="メイリオ" panose="020B0604030504040204" pitchFamily="50" charset="-128"/>
              </a:rPr>
              <a:t>一覧表示されます。個々の外形図・</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情報は、</a:t>
            </a:r>
            <a:r>
              <a:rPr lang="en-US" altLang="ja-JP" sz="1200">
                <a:solidFill>
                  <a:schemeClr val="tx1"/>
                </a:solidFill>
                <a:latin typeface="メイリオ" panose="020B0604030504040204" pitchFamily="50" charset="-128"/>
                <a:ea typeface="メイリオ" panose="020B0604030504040204" pitchFamily="50" charset="-128"/>
              </a:rPr>
              <a:t>p.33</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 2.4.4.1 </a:t>
            </a:r>
            <a:r>
              <a:rPr lang="ja-JP" altLang="en-US" sz="1200">
                <a:solidFill>
                  <a:schemeClr val="tx1"/>
                </a:solidFill>
                <a:latin typeface="メイリオ" panose="020B0604030504040204" pitchFamily="50" charset="-128"/>
                <a:ea typeface="メイリオ" panose="020B0604030504040204" pitchFamily="50" charset="-128"/>
              </a:rPr>
              <a:t>外形図・</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情報登録 データファイルエクスポート」で出力される「</a:t>
            </a:r>
            <a:r>
              <a:rPr lang="en-US" altLang="ja-JP" sz="1200">
                <a:solidFill>
                  <a:schemeClr val="tx1"/>
                </a:solidFill>
                <a:latin typeface="メイリオ" panose="020B0604030504040204" pitchFamily="50" charset="-128"/>
                <a:ea typeface="メイリオ" panose="020B0604030504040204" pitchFamily="50" charset="-128"/>
              </a:rPr>
              <a:t>FB-T-A-003_CAD</a:t>
            </a:r>
            <a:r>
              <a:rPr lang="ja-JP" altLang="en-US" sz="1200">
                <a:solidFill>
                  <a:schemeClr val="tx1"/>
                </a:solidFill>
                <a:latin typeface="メイリオ" panose="020B0604030504040204" pitchFamily="50" charset="-128"/>
                <a:ea typeface="メイリオ" panose="020B0604030504040204" pitchFamily="50" charset="-128"/>
              </a:rPr>
              <a:t>表示情報」で確認できます。</a:t>
            </a:r>
          </a:p>
        </p:txBody>
      </p:sp>
      <p:grpSp>
        <p:nvGrpSpPr>
          <p:cNvPr id="44" name="グループ化 43">
            <a:extLst>
              <a:ext uri="{FF2B5EF4-FFF2-40B4-BE49-F238E27FC236}">
                <a16:creationId xmlns:a16="http://schemas.microsoft.com/office/drawing/2014/main" id="{49BD0161-146F-4EF5-B763-E0F93BEAF158}"/>
              </a:ext>
            </a:extLst>
          </p:cNvPr>
          <p:cNvGrpSpPr/>
          <p:nvPr/>
        </p:nvGrpSpPr>
        <p:grpSpPr>
          <a:xfrm>
            <a:off x="123415" y="2271281"/>
            <a:ext cx="1992573" cy="4563977"/>
            <a:chOff x="123415" y="2271281"/>
            <a:chExt cx="1992573" cy="4563977"/>
          </a:xfrm>
        </p:grpSpPr>
        <p:sp>
          <p:nvSpPr>
            <p:cNvPr id="45" name="正方形/長方形 44">
              <a:extLst>
                <a:ext uri="{FF2B5EF4-FFF2-40B4-BE49-F238E27FC236}">
                  <a16:creationId xmlns:a16="http://schemas.microsoft.com/office/drawing/2014/main" id="{C6648747-A9E0-4A53-8211-3386C5BF8EA7}"/>
                </a:ext>
              </a:extLst>
            </p:cNvPr>
            <p:cNvSpPr/>
            <p:nvPr/>
          </p:nvSpPr>
          <p:spPr>
            <a:xfrm>
              <a:off x="217888" y="3109294"/>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6" name="正方形/長方形 45">
              <a:extLst>
                <a:ext uri="{FF2B5EF4-FFF2-40B4-BE49-F238E27FC236}">
                  <a16:creationId xmlns:a16="http://schemas.microsoft.com/office/drawing/2014/main" id="{9BC48318-8F3D-4139-A053-11F06F3953EA}"/>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47" name="下矢印 34">
              <a:extLst>
                <a:ext uri="{FF2B5EF4-FFF2-40B4-BE49-F238E27FC236}">
                  <a16:creationId xmlns:a16="http://schemas.microsoft.com/office/drawing/2014/main" id="{9208EEC2-CFC0-4443-BD04-58FC19158EF4}"/>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35">
              <a:extLst>
                <a:ext uri="{FF2B5EF4-FFF2-40B4-BE49-F238E27FC236}">
                  <a16:creationId xmlns:a16="http://schemas.microsoft.com/office/drawing/2014/main" id="{9AE284FD-75C3-45D3-B689-F86C85696C8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9" name="角丸四角形 36">
              <a:extLst>
                <a:ext uri="{FF2B5EF4-FFF2-40B4-BE49-F238E27FC236}">
                  <a16:creationId xmlns:a16="http://schemas.microsoft.com/office/drawing/2014/main" id="{9F75C993-8ABF-4D58-9B46-858B2523AC43}"/>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0" name="角丸四角形 38">
              <a:extLst>
                <a:ext uri="{FF2B5EF4-FFF2-40B4-BE49-F238E27FC236}">
                  <a16:creationId xmlns:a16="http://schemas.microsoft.com/office/drawing/2014/main" id="{99770CA2-FCA2-4AE4-BB90-5C78EC35A73E}"/>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39">
              <a:extLst>
                <a:ext uri="{FF2B5EF4-FFF2-40B4-BE49-F238E27FC236}">
                  <a16:creationId xmlns:a16="http://schemas.microsoft.com/office/drawing/2014/main" id="{A78FEFD2-9DC6-4551-932C-75BB959CFB40}"/>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2" name="下矢印 40">
              <a:extLst>
                <a:ext uri="{FF2B5EF4-FFF2-40B4-BE49-F238E27FC236}">
                  <a16:creationId xmlns:a16="http://schemas.microsoft.com/office/drawing/2014/main" id="{7C5E9524-D1A4-40FA-9612-1E259E26F292}"/>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806010CF-A984-4F49-84DC-10A24B33A791}"/>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01AA67E8-310C-4FBB-8FE8-179436217D4A}"/>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68" name="下矢印 43">
              <a:extLst>
                <a:ext uri="{FF2B5EF4-FFF2-40B4-BE49-F238E27FC236}">
                  <a16:creationId xmlns:a16="http://schemas.microsoft.com/office/drawing/2014/main" id="{9D5CFC4A-C776-4C55-97B3-2B657E615B99}"/>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9943ECB7-C9D3-443C-BECB-7F8594DEB56E}"/>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70" name="下矢印 47">
              <a:extLst>
                <a:ext uri="{FF2B5EF4-FFF2-40B4-BE49-F238E27FC236}">
                  <a16:creationId xmlns:a16="http://schemas.microsoft.com/office/drawing/2014/main" id="{AFAE9CDA-8E36-4499-97D1-6CA4BE61BCFE}"/>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48">
              <a:extLst>
                <a:ext uri="{FF2B5EF4-FFF2-40B4-BE49-F238E27FC236}">
                  <a16:creationId xmlns:a16="http://schemas.microsoft.com/office/drawing/2014/main" id="{D29E5FCC-DC24-48EB-8001-050ACC53FB05}"/>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33">
              <a:extLst>
                <a:ext uri="{FF2B5EF4-FFF2-40B4-BE49-F238E27FC236}">
                  <a16:creationId xmlns:a16="http://schemas.microsoft.com/office/drawing/2014/main" id="{662FC0C9-C406-4E27-B15C-2B5AAFBCF487}"/>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90804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3</a:t>
            </a:fld>
            <a:endParaRPr kumimoji="1" lang="ja-JP" altLang="en-US"/>
          </a:p>
        </p:txBody>
      </p:sp>
      <p:sp>
        <p:nvSpPr>
          <p:cNvPr id="5" name="テキスト ボックス 4"/>
          <p:cNvSpPr txBox="1"/>
          <p:nvPr/>
        </p:nvSpPr>
        <p:spPr>
          <a:xfrm>
            <a:off x="467882" y="1124040"/>
            <a:ext cx="8325598" cy="4305207"/>
          </a:xfrm>
          <a:prstGeom prst="rect">
            <a:avLst/>
          </a:prstGeom>
          <a:solidFill>
            <a:schemeClr val="bg1"/>
          </a:solidFill>
          <a:ln cmpd="sng">
            <a:noFill/>
          </a:ln>
        </p:spPr>
        <p:txBody>
          <a:bodyPr wrap="square" rtlCol="0" anchor="t">
            <a:noAutofit/>
          </a:bodyPr>
          <a:lstStyle/>
          <a:p>
            <a:r>
              <a:rPr kumimoji="1" lang="en-US" altLang="ja-JP" sz="1600">
                <a:latin typeface="メイリオ" panose="020B0604030504040204" pitchFamily="50" charset="-128"/>
                <a:ea typeface="メイリオ" panose="020B0604030504040204" pitchFamily="50" charset="-128"/>
              </a:rPr>
              <a:t>PIM</a:t>
            </a:r>
            <a:r>
              <a:rPr kumimoji="1" lang="ja-JP" altLang="en-US" sz="1600">
                <a:latin typeface="メイリオ" panose="020B0604030504040204" pitchFamily="50" charset="-128"/>
                <a:ea typeface="メイリオ" panose="020B0604030504040204" pitchFamily="50" charset="-128"/>
              </a:rPr>
              <a:t>デジタルアセット情報（登録・更新）</a:t>
            </a:r>
            <a:endParaRPr kumimoji="1" lang="en-US" altLang="ja-JP" sz="1600">
              <a:latin typeface="メイリオ" panose="020B0604030504040204" pitchFamily="50" charset="-128"/>
              <a:ea typeface="メイリオ" panose="020B0604030504040204" pitchFamily="50" charset="-128"/>
            </a:endParaRPr>
          </a:p>
          <a:p>
            <a:r>
              <a:rPr lang="ja-JP" altLang="en-US" sz="1600">
                <a:latin typeface="メイリオ" panose="020B0604030504040204" pitchFamily="50" charset="-128"/>
                <a:ea typeface="メイリオ" panose="020B0604030504040204" pitchFamily="50" charset="-128"/>
              </a:rPr>
              <a:t>当資料は以下の場面にて参照いただく操作フロー説明資料となります。</a:t>
            </a:r>
            <a:endParaRPr lang="en-US" altLang="ja-JP" sz="1600">
              <a:latin typeface="メイリオ" panose="020B0604030504040204" pitchFamily="50" charset="-128"/>
              <a:ea typeface="メイリオ" panose="020B0604030504040204" pitchFamily="50" charset="-128"/>
            </a:endParaRPr>
          </a:p>
          <a:p>
            <a:endParaRPr lang="en-US" altLang="ja-JP" sz="1600">
              <a:latin typeface="メイリオ" panose="020B0604030504040204" pitchFamily="50" charset="-128"/>
              <a:ea typeface="メイリオ" panose="020B0604030504040204" pitchFamily="50" charset="-128"/>
            </a:endParaRPr>
          </a:p>
          <a:p>
            <a:r>
              <a:rPr lang="en-US" altLang="ja-JP" sz="16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登録</a:t>
            </a:r>
            <a:r>
              <a:rPr lang="en-US" altLang="ja-JP" sz="1600">
                <a:latin typeface="メイリオ" panose="020B0604030504040204" pitchFamily="50" charset="-128"/>
                <a:ea typeface="メイリオ" panose="020B0604030504040204" pitchFamily="50" charset="-128"/>
              </a:rPr>
              <a:t>】</a:t>
            </a:r>
          </a:p>
          <a:p>
            <a:r>
              <a:rPr lang="ja-JP" altLang="en-US" sz="1600">
                <a:latin typeface="メイリオ" panose="020B0604030504040204" pitchFamily="50" charset="-128"/>
                <a:ea typeface="メイリオ" panose="020B0604030504040204" pitchFamily="50" charset="-128"/>
              </a:rPr>
              <a:t>・新規に</a:t>
            </a:r>
            <a:r>
              <a:rPr lang="en-US" altLang="ja-JP" sz="1600">
                <a:latin typeface="メイリオ" panose="020B0604030504040204" pitchFamily="50" charset="-128"/>
                <a:ea typeface="メイリオ" panose="020B0604030504040204" pitchFamily="50" charset="-128"/>
              </a:rPr>
              <a:t>FA</a:t>
            </a:r>
            <a:r>
              <a:rPr lang="ja-JP" altLang="en-US" sz="1600">
                <a:latin typeface="メイリオ" panose="020B0604030504040204" pitchFamily="50" charset="-128"/>
                <a:ea typeface="メイリオ" panose="020B0604030504040204" pitchFamily="50" charset="-128"/>
              </a:rPr>
              <a:t>サイトに表示するデジタルアセット情報を登録する場合</a:t>
            </a:r>
            <a:endParaRPr lang="en-US" altLang="ja-JP" sz="1600">
              <a:latin typeface="メイリオ" panose="020B0604030504040204" pitchFamily="50" charset="-128"/>
              <a:ea typeface="メイリオ" panose="020B0604030504040204" pitchFamily="50" charset="-128"/>
            </a:endParaRPr>
          </a:p>
          <a:p>
            <a:r>
              <a:rPr lang="ja-JP" altLang="en-US" sz="1600">
                <a:latin typeface="メイリオ" panose="020B0604030504040204" pitchFamily="50" charset="-128"/>
                <a:ea typeface="メイリオ" panose="020B0604030504040204" pitchFamily="50" charset="-128"/>
              </a:rPr>
              <a:t>・新規にソフトウェア・サンプルライブラリ情報を登録し、</a:t>
            </a:r>
            <a:r>
              <a:rPr lang="en-US" altLang="ja-JP" sz="1600">
                <a:latin typeface="メイリオ" panose="020B0604030504040204" pitchFamily="50" charset="-128"/>
                <a:ea typeface="メイリオ" panose="020B0604030504040204" pitchFamily="50" charset="-128"/>
              </a:rPr>
              <a:t>EC</a:t>
            </a:r>
            <a:r>
              <a:rPr lang="ja-JP" altLang="en-US" sz="1600">
                <a:latin typeface="メイリオ" panose="020B0604030504040204" pitchFamily="50" charset="-128"/>
                <a:ea typeface="メイリオ" panose="020B0604030504040204" pitchFamily="50" charset="-128"/>
              </a:rPr>
              <a:t>サイトへデータ連携する場合</a:t>
            </a:r>
            <a:endParaRPr lang="en-US" altLang="ja-JP" sz="1600">
              <a:latin typeface="メイリオ" panose="020B0604030504040204" pitchFamily="50" charset="-128"/>
              <a:ea typeface="メイリオ" panose="020B0604030504040204" pitchFamily="50" charset="-128"/>
            </a:endParaRPr>
          </a:p>
          <a:p>
            <a:endParaRPr lang="en-US" altLang="ja-JP" sz="1600">
              <a:latin typeface="メイリオ" panose="020B0604030504040204" pitchFamily="50" charset="-128"/>
              <a:ea typeface="メイリオ" panose="020B0604030504040204" pitchFamily="50" charset="-128"/>
            </a:endParaRPr>
          </a:p>
          <a:p>
            <a:r>
              <a:rPr lang="en-US" altLang="ja-JP" sz="1600">
                <a:latin typeface="メイリオ" panose="020B0604030504040204" pitchFamily="50" charset="-128"/>
                <a:ea typeface="メイリオ" panose="020B0604030504040204" pitchFamily="50" charset="-128"/>
              </a:rPr>
              <a:t>【</a:t>
            </a:r>
            <a:r>
              <a:rPr lang="ja-JP" altLang="en-US" sz="1600">
                <a:latin typeface="メイリオ" panose="020B0604030504040204" pitchFamily="50" charset="-128"/>
                <a:ea typeface="メイリオ" panose="020B0604030504040204" pitchFamily="50" charset="-128"/>
              </a:rPr>
              <a:t>更新</a:t>
            </a:r>
            <a:r>
              <a:rPr lang="en-US" altLang="ja-JP" sz="1600">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lang="ja-JP" altLang="en-US" sz="1600">
                <a:latin typeface="メイリオ" panose="020B0604030504040204" pitchFamily="50" charset="-128"/>
                <a:ea typeface="メイリオ" panose="020B0604030504040204" pitchFamily="50" charset="-128"/>
              </a:rPr>
              <a:t>あらかじめ公開しているデジタルアセット情報について</a:t>
            </a:r>
            <a:r>
              <a:rPr lang="en-US" altLang="ja-JP" sz="1600">
                <a:latin typeface="メイリオ" panose="020B0604030504040204" pitchFamily="50" charset="-128"/>
                <a:ea typeface="メイリオ" panose="020B0604030504040204" pitchFamily="50" charset="-128"/>
              </a:rPr>
              <a:t>PIM</a:t>
            </a:r>
            <a:r>
              <a:rPr lang="ja-JP" altLang="en-US" sz="1600">
                <a:latin typeface="メイリオ" panose="020B0604030504040204" pitchFamily="50" charset="-128"/>
                <a:ea typeface="メイリオ" panose="020B0604030504040204" pitchFamily="50" charset="-128"/>
              </a:rPr>
              <a:t>側で更新が行われ、その更新通知を受け取った場合</a:t>
            </a:r>
            <a:endParaRPr lang="en-US" altLang="ja-JP" sz="160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600">
                <a:latin typeface="メイリオ" panose="020B0604030504040204" pitchFamily="50" charset="-128"/>
                <a:ea typeface="メイリオ" panose="020B0604030504040204" pitchFamily="50" charset="-128"/>
              </a:rPr>
              <a:t>FA</a:t>
            </a:r>
            <a:r>
              <a:rPr lang="ja-JP" altLang="en-US" sz="1600">
                <a:latin typeface="メイリオ" panose="020B0604030504040204" pitchFamily="50" charset="-128"/>
                <a:ea typeface="メイリオ" panose="020B0604030504040204" pitchFamily="50" charset="-128"/>
              </a:rPr>
              <a:t>サイトの表示設定（表示順、自由記述欄の記載内容、表示文字のフォントや色）を変更したい場合</a:t>
            </a:r>
            <a:endParaRPr lang="en-US" altLang="ja-JP" sz="1600">
              <a:latin typeface="メイリオ" panose="020B0604030504040204" pitchFamily="50" charset="-128"/>
              <a:ea typeface="メイリオ" panose="020B0604030504040204" pitchFamily="50" charset="-128"/>
            </a:endParaRPr>
          </a:p>
          <a:p>
            <a:endParaRPr lang="en-US" altLang="ja-JP" sz="1600">
              <a:solidFill>
                <a:prstClr val="black"/>
              </a:solidFill>
              <a:latin typeface="メイリオ" panose="020B0604030504040204" pitchFamily="50" charset="-128"/>
              <a:ea typeface="メイリオ" panose="020B0604030504040204" pitchFamily="50" charset="-128"/>
            </a:endParaRPr>
          </a:p>
          <a:p>
            <a:r>
              <a:rPr lang="en-US" altLang="ja-JP" sz="1400">
                <a:latin typeface="メイリオ" panose="020B0604030504040204" pitchFamily="50" charset="-128"/>
                <a:ea typeface="メイリオ" panose="020B0604030504040204" pitchFamily="50" charset="-128"/>
              </a:rPr>
              <a:t>PIM</a:t>
            </a:r>
            <a:r>
              <a:rPr lang="ja-JP" altLang="en-US" sz="1400">
                <a:latin typeface="メイリオ" panose="020B0604030504040204" pitchFamily="50" charset="-128"/>
                <a:ea typeface="メイリオ" panose="020B0604030504040204" pitchFamily="50" charset="-128"/>
              </a:rPr>
              <a:t>デジタルアセット情報（削除）については、下記の操作フローをご覧ください。</a:t>
            </a:r>
            <a:endParaRPr lang="en-US" altLang="ja-JP" sz="1400">
              <a:latin typeface="メイリオ" panose="020B0604030504040204" pitchFamily="50" charset="-128"/>
              <a:ea typeface="メイリオ" panose="020B0604030504040204" pitchFamily="50" charset="-128"/>
            </a:endParaRPr>
          </a:p>
          <a:p>
            <a:r>
              <a:rPr lang="ja-JP" altLang="en-US" sz="1200">
                <a:latin typeface="メイリオ" panose="020B0604030504040204" pitchFamily="50" charset="-128"/>
                <a:ea typeface="メイリオ" panose="020B0604030504040204" pitchFamily="50" charset="-128"/>
              </a:rPr>
              <a:t>　「</a:t>
            </a:r>
            <a:r>
              <a:rPr lang="en-US" altLang="ja-JP" sz="1200">
                <a:latin typeface="メイリオ" panose="020B0604030504040204" pitchFamily="50" charset="-128"/>
                <a:ea typeface="メイリオ" panose="020B0604030504040204" pitchFamily="50" charset="-128"/>
              </a:rPr>
              <a:t>M03_006_</a:t>
            </a:r>
            <a:r>
              <a:rPr lang="ja-JP" altLang="en-US" sz="1200">
                <a:latin typeface="メイリオ" panose="020B0604030504040204" pitchFamily="50" charset="-128"/>
                <a:ea typeface="メイリオ" panose="020B0604030504040204" pitchFamily="50" charset="-128"/>
              </a:rPr>
              <a:t>操作フロー説明資料</a:t>
            </a:r>
            <a:r>
              <a:rPr lang="en-US" altLang="ja-JP" sz="1200">
                <a:latin typeface="メイリオ" panose="020B0604030504040204" pitchFamily="50" charset="-128"/>
                <a:ea typeface="メイリオ" panose="020B0604030504040204" pitchFamily="50" charset="-128"/>
              </a:rPr>
              <a:t>_</a:t>
            </a:r>
            <a:r>
              <a:rPr lang="ja-JP" altLang="en-US" sz="1200">
                <a:latin typeface="メイリオ" panose="020B0604030504040204" pitchFamily="50" charset="-128"/>
                <a:ea typeface="メイリオ" panose="020B0604030504040204" pitchFamily="50" charset="-128"/>
              </a:rPr>
              <a:t>ワークフロー</a:t>
            </a:r>
            <a:r>
              <a:rPr lang="en-US" altLang="ja-JP" sz="1200">
                <a:latin typeface="メイリオ" panose="020B0604030504040204" pitchFamily="50" charset="-128"/>
                <a:ea typeface="メイリオ" panose="020B0604030504040204" pitchFamily="50" charset="-128"/>
              </a:rPr>
              <a:t>.pptx</a:t>
            </a:r>
          </a:p>
          <a:p>
            <a:r>
              <a:rPr lang="ja-JP" altLang="en-US" sz="1200">
                <a:solidFill>
                  <a:srgbClr val="FF0000"/>
                </a:solidFill>
                <a:latin typeface="メイリオ" panose="020B0604030504040204" pitchFamily="50" charset="-128"/>
                <a:ea typeface="メイリオ" panose="020B0604030504040204" pitchFamily="50" charset="-128"/>
              </a:rPr>
              <a:t>　　</a:t>
            </a:r>
            <a:r>
              <a:rPr lang="ja-JP" altLang="en-US" sz="1200">
                <a:latin typeface="メイリオ" panose="020B0604030504040204" pitchFamily="50" charset="-128"/>
                <a:ea typeface="メイリオ" panose="020B0604030504040204" pitchFamily="50" charset="-128"/>
              </a:rPr>
              <a:t>非公開として</a:t>
            </a:r>
            <a:r>
              <a:rPr lang="en-US" altLang="ja-JP" sz="1200">
                <a:latin typeface="メイリオ" panose="020B0604030504040204" pitchFamily="50" charset="-128"/>
                <a:ea typeface="メイリオ" panose="020B0604030504040204" pitchFamily="50" charset="-128"/>
              </a:rPr>
              <a:t>PIM</a:t>
            </a:r>
            <a:r>
              <a:rPr lang="ja-JP" altLang="en-US" sz="1200">
                <a:latin typeface="メイリオ" panose="020B0604030504040204" pitchFamily="50" charset="-128"/>
                <a:ea typeface="メイリオ" panose="020B0604030504040204" pitchFamily="50" charset="-128"/>
              </a:rPr>
              <a:t>側から連携された情報を</a:t>
            </a:r>
            <a:r>
              <a:rPr lang="en-US" altLang="ja-JP" sz="1200">
                <a:latin typeface="メイリオ" panose="020B0604030504040204" pitchFamily="50" charset="-128"/>
                <a:ea typeface="メイリオ" panose="020B0604030504040204" pitchFamily="50" charset="-128"/>
              </a:rPr>
              <a:t>FA</a:t>
            </a:r>
            <a:r>
              <a:rPr lang="ja-JP" altLang="en-US" sz="1200">
                <a:latin typeface="メイリオ" panose="020B0604030504040204" pitchFamily="50" charset="-128"/>
                <a:ea typeface="メイリオ" panose="020B0604030504040204" pitchFamily="50" charset="-128"/>
              </a:rPr>
              <a:t>サイト上で非公開にする場合（</a:t>
            </a:r>
            <a:r>
              <a:rPr lang="en-US" altLang="ja-JP" sz="1200">
                <a:latin typeface="メイリオ" panose="020B0604030504040204" pitchFamily="50" charset="-128"/>
                <a:ea typeface="メイリオ" panose="020B0604030504040204" pitchFamily="50" charset="-128"/>
              </a:rPr>
              <a:t>p.10</a:t>
            </a:r>
            <a:r>
              <a:rPr lang="ja-JP" altLang="en-US" sz="1200">
                <a:latin typeface="メイリオ" panose="020B0604030504040204" pitchFamily="50" charset="-128"/>
                <a:ea typeface="メイリオ" panose="020B0604030504040204" pitchFamily="50" charset="-128"/>
              </a:rPr>
              <a:t>）」</a:t>
            </a:r>
            <a:endParaRPr kumimoji="1" lang="ja-JP" altLang="en-US" sz="1000">
              <a:latin typeface="メイリオ" panose="020B0604030504040204" pitchFamily="50" charset="-128"/>
              <a:ea typeface="メイリオ" panose="020B0604030504040204" pitchFamily="50" charset="-128"/>
            </a:endParaRPr>
          </a:p>
        </p:txBody>
      </p:sp>
      <p:sp>
        <p:nvSpPr>
          <p:cNvPr id="6" name="タイトル 1"/>
          <p:cNvSpPr txBox="1">
            <a:spLocks/>
          </p:cNvSpPr>
          <p:nvPr/>
        </p:nvSpPr>
        <p:spPr>
          <a:xfrm>
            <a:off x="1395265"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a:t>１．当資料の目的</a:t>
            </a:r>
          </a:p>
        </p:txBody>
      </p:sp>
      <p:sp>
        <p:nvSpPr>
          <p:cNvPr id="7" name="正方形/長方形 6"/>
          <p:cNvSpPr/>
          <p:nvPr/>
        </p:nvSpPr>
        <p:spPr>
          <a:xfrm>
            <a:off x="657225" y="5429248"/>
            <a:ext cx="8325598" cy="1086329"/>
          </a:xfrm>
          <a:prstGeom prst="rect">
            <a:avLst/>
          </a:prstGeom>
          <a:solidFill>
            <a:schemeClr val="bg1"/>
          </a:solidFill>
          <a:ln cmpd="sng">
            <a:noFill/>
          </a:ln>
        </p:spPr>
        <p:txBody>
          <a:bodyPr wrap="square" rtlCol="0" anchor="t">
            <a:noAutofit/>
          </a:bodyPr>
          <a:lstStyle/>
          <a:p>
            <a:pPr>
              <a:lnSpc>
                <a:spcPct val="110000"/>
              </a:lnSpc>
              <a:spcBef>
                <a:spcPts val="600"/>
              </a:spcBef>
            </a:pPr>
            <a:r>
              <a:rPr lang="ja-JP" altLang="en-US" sz="1200">
                <a:latin typeface="メイリオ" panose="020B0604030504040204" pitchFamily="50" charset="-128"/>
                <a:ea typeface="メイリオ" panose="020B0604030504040204" pitchFamily="50" charset="-128"/>
              </a:rPr>
              <a:t>操作フロー説明資料は、操作フローに沿って操作や入力事項を説明する資料です。</a:t>
            </a:r>
            <a:endParaRPr lang="en-US" altLang="ja-JP" sz="1200">
              <a:latin typeface="メイリオ" panose="020B0604030504040204" pitchFamily="50" charset="-128"/>
              <a:ea typeface="メイリオ" panose="020B0604030504040204" pitchFamily="50" charset="-128"/>
            </a:endParaRPr>
          </a:p>
          <a:p>
            <a:pPr>
              <a:lnSpc>
                <a:spcPct val="110000"/>
              </a:lnSpc>
              <a:spcBef>
                <a:spcPts val="600"/>
              </a:spcBef>
            </a:pPr>
            <a:r>
              <a:rPr lang="ja-JP" altLang="en-US" sz="1200">
                <a:latin typeface="メイリオ" panose="020B0604030504040204" pitchFamily="50" charset="-128"/>
                <a:ea typeface="メイリオ" panose="020B0604030504040204" pitchFamily="50" charset="-128"/>
              </a:rPr>
              <a:t>機能詳細および仕様詳細については、下記の関連する機能マニュアルをご覧ください。</a:t>
            </a:r>
            <a:endParaRPr lang="en-US" altLang="ja-JP" sz="1200">
              <a:latin typeface="メイリオ" panose="020B0604030504040204" pitchFamily="50" charset="-128"/>
              <a:ea typeface="メイリオ" panose="020B0604030504040204" pitchFamily="50" charset="-128"/>
            </a:endParaRPr>
          </a:p>
          <a:p>
            <a:pPr>
              <a:lnSpc>
                <a:spcPct val="110000"/>
              </a:lnSpc>
              <a:spcBef>
                <a:spcPts val="600"/>
              </a:spcBef>
            </a:pPr>
            <a:r>
              <a:rPr lang="ja-JP" altLang="en-US" sz="1200">
                <a:latin typeface="メイリオ" panose="020B0604030504040204" pitchFamily="50" charset="-128"/>
                <a:ea typeface="メイリオ" panose="020B0604030504040204" pitchFamily="50" charset="-128"/>
              </a:rPr>
              <a:t>【関連する機能マニュアル】</a:t>
            </a:r>
            <a:endParaRPr lang="en-US" altLang="ja-JP" sz="1200">
              <a:latin typeface="メイリオ" panose="020B0604030504040204" pitchFamily="50" charset="-128"/>
              <a:ea typeface="メイリオ" panose="020B0604030504040204" pitchFamily="50" charset="-128"/>
            </a:endParaRPr>
          </a:p>
          <a:p>
            <a:pPr marL="539750" lvl="1" indent="-82550">
              <a:lnSpc>
                <a:spcPct val="110000"/>
              </a:lnSpc>
              <a:buFont typeface="Arial" panose="020B0604020202020204" pitchFamily="34" charset="0"/>
              <a:buChar char="•"/>
            </a:pP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M02_003_</a:t>
            </a:r>
            <a:r>
              <a:rPr lang="ja-JP" altLang="en-US" sz="1200">
                <a:latin typeface="メイリオ" panose="020B0604030504040204" pitchFamily="50" charset="-128"/>
                <a:ea typeface="メイリオ" panose="020B0604030504040204" pitchFamily="50" charset="-128"/>
              </a:rPr>
              <a:t>機能マニュアル</a:t>
            </a:r>
            <a:r>
              <a:rPr lang="en-US" altLang="ja-JP" sz="1200">
                <a:latin typeface="メイリオ" panose="020B0604030504040204" pitchFamily="50" charset="-128"/>
                <a:ea typeface="メイリオ" panose="020B0604030504040204" pitchFamily="50" charset="-128"/>
              </a:rPr>
              <a:t>_</a:t>
            </a:r>
            <a:r>
              <a:rPr lang="ja-JP" altLang="en-US" sz="1200">
                <a:latin typeface="メイリオ" panose="020B0604030504040204" pitchFamily="50" charset="-128"/>
                <a:ea typeface="メイリオ" panose="020B0604030504040204" pitchFamily="50" charset="-128"/>
              </a:rPr>
              <a:t>デジタルアセット</a:t>
            </a:r>
            <a:r>
              <a:rPr lang="en-US" altLang="ja-JP" sz="1200">
                <a:latin typeface="メイリオ" panose="020B0604030504040204" pitchFamily="50" charset="-128"/>
                <a:ea typeface="メイリオ" panose="020B0604030504040204" pitchFamily="50" charset="-128"/>
              </a:rPr>
              <a:t>.docx </a:t>
            </a:r>
            <a:r>
              <a:rPr lang="ja-JP" altLang="en-US" sz="120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393667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グループ化 10">
            <a:extLst>
              <a:ext uri="{FF2B5EF4-FFF2-40B4-BE49-F238E27FC236}">
                <a16:creationId xmlns:a16="http://schemas.microsoft.com/office/drawing/2014/main" id="{AA646D28-3B0F-4ABE-90CB-3BBB2367CF1D}"/>
              </a:ext>
            </a:extLst>
          </p:cNvPr>
          <p:cNvGrpSpPr/>
          <p:nvPr/>
        </p:nvGrpSpPr>
        <p:grpSpPr>
          <a:xfrm>
            <a:off x="4181241" y="1952759"/>
            <a:ext cx="4553903" cy="2067251"/>
            <a:chOff x="4181241" y="1952759"/>
            <a:chExt cx="4553903" cy="2067251"/>
          </a:xfrm>
        </p:grpSpPr>
        <p:pic>
          <p:nvPicPr>
            <p:cNvPr id="39" name="図 38">
              <a:extLst>
                <a:ext uri="{FF2B5EF4-FFF2-40B4-BE49-F238E27FC236}">
                  <a16:creationId xmlns:a16="http://schemas.microsoft.com/office/drawing/2014/main" id="{C205C9DC-AB40-4B1A-9233-D6C083C4AE56}"/>
                </a:ext>
              </a:extLst>
            </p:cNvPr>
            <p:cNvPicPr>
              <a:picLocks noChangeAspect="1"/>
            </p:cNvPicPr>
            <p:nvPr/>
          </p:nvPicPr>
          <p:blipFill rotWithShape="1">
            <a:blip r:embed="rId2"/>
            <a:srcRect t="1" b="14411"/>
            <a:stretch/>
          </p:blipFill>
          <p:spPr>
            <a:xfrm>
              <a:off x="4181241" y="1952759"/>
              <a:ext cx="4553903" cy="2054392"/>
            </a:xfrm>
            <a:prstGeom prst="rect">
              <a:avLst/>
            </a:prstGeom>
            <a:ln>
              <a:solidFill>
                <a:srgbClr val="4F4F4F"/>
              </a:solidFill>
            </a:ln>
          </p:spPr>
        </p:pic>
        <p:sp>
          <p:nvSpPr>
            <p:cNvPr id="42" name="正方形/長方形 41">
              <a:extLst>
                <a:ext uri="{FF2B5EF4-FFF2-40B4-BE49-F238E27FC236}">
                  <a16:creationId xmlns:a16="http://schemas.microsoft.com/office/drawing/2014/main" id="{D41740AF-233D-4AFE-B346-ABEB1DFC9C3F}"/>
                </a:ext>
              </a:extLst>
            </p:cNvPr>
            <p:cNvSpPr/>
            <p:nvPr/>
          </p:nvSpPr>
          <p:spPr>
            <a:xfrm>
              <a:off x="4181785" y="3449991"/>
              <a:ext cx="2557231" cy="570019"/>
            </a:xfrm>
            <a:prstGeom prst="rect">
              <a:avLst/>
            </a:prstGeom>
            <a:no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6" name="コンテンツ プレースホルダー 5"/>
          <p:cNvSpPr>
            <a:spLocks noGrp="1"/>
          </p:cNvSpPr>
          <p:nvPr>
            <p:ph idx="1"/>
          </p:nvPr>
        </p:nvSpPr>
        <p:spPr>
          <a:xfrm>
            <a:off x="438150" y="908963"/>
            <a:ext cx="8526338" cy="612106"/>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「デジタルアセット表示情報一覧」画面で、検索します。</a:t>
            </a:r>
            <a:endParaRPr lang="en-US" altLang="ja-JP" sz="1200"/>
          </a:p>
          <a:p>
            <a:pPr marL="432196" lvl="1" indent="-228600">
              <a:spcBef>
                <a:spcPts val="300"/>
              </a:spcBef>
              <a:buFont typeface="+mj-ea"/>
              <a:buAutoNum type="circleNumDbPlain" startAt="5"/>
            </a:pPr>
            <a:r>
              <a:rPr lang="ja-JP" altLang="en-US"/>
              <a:t>「</a:t>
            </a:r>
            <a:r>
              <a:rPr lang="en-US" altLang="ja-JP"/>
              <a:t>PIM</a:t>
            </a:r>
            <a:r>
              <a:rPr lang="ja-JP" altLang="en-US"/>
              <a:t>デジタルアセット情報取得」ボタンをクリックし「</a:t>
            </a:r>
            <a:r>
              <a:rPr lang="en-US" altLang="ja-JP"/>
              <a:t>PIM</a:t>
            </a:r>
            <a:r>
              <a:rPr lang="ja-JP" altLang="en-US"/>
              <a:t>デジタルアセット（</a:t>
            </a:r>
            <a:r>
              <a:rPr lang="en-US" altLang="ja-JP"/>
              <a:t>CAD</a:t>
            </a:r>
            <a:r>
              <a:rPr lang="ja-JP" altLang="en-US"/>
              <a:t>）情報取得」画面を開きます。</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30</a:t>
            </a:fld>
            <a:endParaRPr kumimoji="1" lang="ja-JP" altLang="en-US" sz="900">
              <a:solidFill>
                <a:srgbClr val="898989"/>
              </a:solidFill>
              <a:latin typeface="+mn-lt"/>
            </a:endParaRPr>
          </a:p>
        </p:txBody>
      </p:sp>
      <p:cxnSp>
        <p:nvCxnSpPr>
          <p:cNvPr id="22" name="直線コネクタ 21"/>
          <p:cNvCxnSpPr>
            <a:cxnSpLocks/>
          </p:cNvCxnSpPr>
          <p:nvPr/>
        </p:nvCxnSpPr>
        <p:spPr>
          <a:xfrm flipH="1">
            <a:off x="2890175" y="4002209"/>
            <a:ext cx="1291066" cy="544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cxnSpLocks/>
          </p:cNvCxnSpPr>
          <p:nvPr/>
        </p:nvCxnSpPr>
        <p:spPr>
          <a:xfrm>
            <a:off x="6739016" y="4002209"/>
            <a:ext cx="995303" cy="5632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タイトル 1"/>
          <p:cNvSpPr txBox="1">
            <a:spLocks/>
          </p:cNvSpPr>
          <p:nvPr/>
        </p:nvSpPr>
        <p:spPr>
          <a:xfrm>
            <a:off x="1400184" y="279558"/>
            <a:ext cx="756430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a:solidFill>
                  <a:prstClr val="black"/>
                </a:solidFill>
              </a:rPr>
              <a:t>2.4.2 </a:t>
            </a:r>
            <a:r>
              <a:rPr lang="ja-JP" altLang="en-US" sz="1800">
                <a:solidFill>
                  <a:prstClr val="black"/>
                </a:solidFill>
              </a:rPr>
              <a:t>外形図・</a:t>
            </a:r>
            <a:r>
              <a:rPr lang="en-US" altLang="ja-JP" sz="1800">
                <a:solidFill>
                  <a:prstClr val="black"/>
                </a:solidFill>
              </a:rPr>
              <a:t>CAD</a:t>
            </a:r>
            <a:r>
              <a:rPr lang="ja-JP" altLang="en-US" sz="1800">
                <a:solidFill>
                  <a:prstClr val="black"/>
                </a:solidFill>
              </a:rPr>
              <a:t>情報登録　検索／</a:t>
            </a:r>
            <a:r>
              <a:rPr lang="en-US" altLang="ja-JP" sz="1800">
                <a:solidFill>
                  <a:prstClr val="black"/>
                </a:solidFill>
              </a:rPr>
              <a:t>PIM</a:t>
            </a:r>
            <a:r>
              <a:rPr lang="ja-JP" altLang="en-US" sz="1800">
                <a:solidFill>
                  <a:prstClr val="black"/>
                </a:solidFill>
              </a:rPr>
              <a:t>製品情報取得を選択</a:t>
            </a:r>
          </a:p>
        </p:txBody>
      </p:sp>
      <p:grpSp>
        <p:nvGrpSpPr>
          <p:cNvPr id="16" name="グループ化 15">
            <a:extLst>
              <a:ext uri="{FF2B5EF4-FFF2-40B4-BE49-F238E27FC236}">
                <a16:creationId xmlns:a16="http://schemas.microsoft.com/office/drawing/2014/main" id="{29A8CBB7-1725-4EA5-92C2-BD13E39CF905}"/>
              </a:ext>
            </a:extLst>
          </p:cNvPr>
          <p:cNvGrpSpPr/>
          <p:nvPr/>
        </p:nvGrpSpPr>
        <p:grpSpPr>
          <a:xfrm>
            <a:off x="2893000" y="4565425"/>
            <a:ext cx="4841319" cy="1577066"/>
            <a:chOff x="2722874" y="4565425"/>
            <a:chExt cx="4841319" cy="1577066"/>
          </a:xfrm>
        </p:grpSpPr>
        <p:pic>
          <p:nvPicPr>
            <p:cNvPr id="15" name="図 14">
              <a:extLst>
                <a:ext uri="{FF2B5EF4-FFF2-40B4-BE49-F238E27FC236}">
                  <a16:creationId xmlns:a16="http://schemas.microsoft.com/office/drawing/2014/main" id="{3967F983-B836-4583-A871-E203F5536121}"/>
                </a:ext>
              </a:extLst>
            </p:cNvPr>
            <p:cNvPicPr>
              <a:picLocks noChangeAspect="1"/>
            </p:cNvPicPr>
            <p:nvPr/>
          </p:nvPicPr>
          <p:blipFill rotWithShape="1">
            <a:blip r:embed="rId2"/>
            <a:srcRect t="62987" r="62791" b="14017"/>
            <a:stretch/>
          </p:blipFill>
          <p:spPr>
            <a:xfrm>
              <a:off x="2722874" y="4565425"/>
              <a:ext cx="4841319" cy="1577066"/>
            </a:xfrm>
            <a:prstGeom prst="rect">
              <a:avLst/>
            </a:prstGeom>
            <a:ln>
              <a:solidFill>
                <a:srgbClr val="4F4F4F"/>
              </a:solidFill>
            </a:ln>
          </p:spPr>
        </p:pic>
        <p:sp>
          <p:nvSpPr>
            <p:cNvPr id="40" name="角丸四角形 39"/>
            <p:cNvSpPr/>
            <p:nvPr/>
          </p:nvSpPr>
          <p:spPr>
            <a:xfrm>
              <a:off x="5318797" y="5459689"/>
              <a:ext cx="2123994" cy="32767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4" name="テキスト ボックス 73"/>
            <p:cNvSpPr txBox="1"/>
            <p:nvPr/>
          </p:nvSpPr>
          <p:spPr>
            <a:xfrm>
              <a:off x="5922857" y="5184972"/>
              <a:ext cx="329150" cy="276999"/>
            </a:xfrm>
            <a:prstGeom prst="rect">
              <a:avLst/>
            </a:prstGeom>
            <a:noFill/>
          </p:spPr>
          <p:txBody>
            <a:bodyPr wrap="square" rtlCol="0">
              <a:spAutoFit/>
            </a:bodyPr>
            <a:lstStyle/>
            <a:p>
              <a:r>
                <a:rPr lang="ja-JP" altLang="en-US" sz="1200">
                  <a:solidFill>
                    <a:srgbClr val="FF0000"/>
                  </a:solidFill>
                </a:rPr>
                <a:t>⑤</a:t>
              </a:r>
              <a:endParaRPr kumimoji="1" lang="ja-JP" altLang="en-US" sz="1200">
                <a:solidFill>
                  <a:srgbClr val="FF0000"/>
                </a:solidFill>
              </a:endParaRPr>
            </a:p>
          </p:txBody>
        </p:sp>
      </p:grpSp>
      <p:grpSp>
        <p:nvGrpSpPr>
          <p:cNvPr id="32" name="グループ化 31">
            <a:extLst>
              <a:ext uri="{FF2B5EF4-FFF2-40B4-BE49-F238E27FC236}">
                <a16:creationId xmlns:a16="http://schemas.microsoft.com/office/drawing/2014/main" id="{846F4DE0-D204-497F-883A-D756E20460E7}"/>
              </a:ext>
            </a:extLst>
          </p:cNvPr>
          <p:cNvGrpSpPr/>
          <p:nvPr/>
        </p:nvGrpSpPr>
        <p:grpSpPr>
          <a:xfrm>
            <a:off x="123415" y="2271281"/>
            <a:ext cx="1992573" cy="4563977"/>
            <a:chOff x="123415" y="2271281"/>
            <a:chExt cx="1992573" cy="4563977"/>
          </a:xfrm>
        </p:grpSpPr>
        <p:sp>
          <p:nvSpPr>
            <p:cNvPr id="33" name="正方形/長方形 32">
              <a:extLst>
                <a:ext uri="{FF2B5EF4-FFF2-40B4-BE49-F238E27FC236}">
                  <a16:creationId xmlns:a16="http://schemas.microsoft.com/office/drawing/2014/main" id="{3B488A59-FB75-41F4-A8BF-1BB74FB87524}"/>
                </a:ext>
              </a:extLst>
            </p:cNvPr>
            <p:cNvSpPr/>
            <p:nvPr/>
          </p:nvSpPr>
          <p:spPr>
            <a:xfrm>
              <a:off x="217888" y="3109294"/>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41C7D88B-9193-4994-9E2C-971D90E32264}"/>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6" name="下矢印 34">
              <a:extLst>
                <a:ext uri="{FF2B5EF4-FFF2-40B4-BE49-F238E27FC236}">
                  <a16:creationId xmlns:a16="http://schemas.microsoft.com/office/drawing/2014/main" id="{14F79E75-00EA-4A39-B555-ECCEAE133FE1}"/>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5">
              <a:extLst>
                <a:ext uri="{FF2B5EF4-FFF2-40B4-BE49-F238E27FC236}">
                  <a16:creationId xmlns:a16="http://schemas.microsoft.com/office/drawing/2014/main" id="{E5C7AD83-E222-49E3-B5E1-69DDACFBC8C3}"/>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36">
              <a:extLst>
                <a:ext uri="{FF2B5EF4-FFF2-40B4-BE49-F238E27FC236}">
                  <a16:creationId xmlns:a16="http://schemas.microsoft.com/office/drawing/2014/main" id="{E3F2EFFE-3BC3-442E-8AA9-9C6DC4F5FC05}"/>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3" name="角丸四角形 38">
              <a:extLst>
                <a:ext uri="{FF2B5EF4-FFF2-40B4-BE49-F238E27FC236}">
                  <a16:creationId xmlns:a16="http://schemas.microsoft.com/office/drawing/2014/main" id="{E0C00632-3BA9-4EA0-9D58-6044AD9F1827}"/>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39">
              <a:extLst>
                <a:ext uri="{FF2B5EF4-FFF2-40B4-BE49-F238E27FC236}">
                  <a16:creationId xmlns:a16="http://schemas.microsoft.com/office/drawing/2014/main" id="{972BC160-1131-4C47-A585-B6297565C6F4}"/>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45" name="下矢印 40">
              <a:extLst>
                <a:ext uri="{FF2B5EF4-FFF2-40B4-BE49-F238E27FC236}">
                  <a16:creationId xmlns:a16="http://schemas.microsoft.com/office/drawing/2014/main" id="{93A55CF0-69C9-4388-8E34-A6F8D2AA0A0A}"/>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正方形/長方形 45">
              <a:extLst>
                <a:ext uri="{FF2B5EF4-FFF2-40B4-BE49-F238E27FC236}">
                  <a16:creationId xmlns:a16="http://schemas.microsoft.com/office/drawing/2014/main" id="{0F2EC568-C529-4257-9F89-16FF9EADAEC8}"/>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a:extLst>
                <a:ext uri="{FF2B5EF4-FFF2-40B4-BE49-F238E27FC236}">
                  <a16:creationId xmlns:a16="http://schemas.microsoft.com/office/drawing/2014/main" id="{6F4864B5-E305-4FAA-AD70-8464EA43957E}"/>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48" name="下矢印 43">
              <a:extLst>
                <a:ext uri="{FF2B5EF4-FFF2-40B4-BE49-F238E27FC236}">
                  <a16:creationId xmlns:a16="http://schemas.microsoft.com/office/drawing/2014/main" id="{8BAB2900-76BF-449F-96D5-181BB3786F3A}"/>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a:extLst>
                <a:ext uri="{FF2B5EF4-FFF2-40B4-BE49-F238E27FC236}">
                  <a16:creationId xmlns:a16="http://schemas.microsoft.com/office/drawing/2014/main" id="{3683D66A-E809-420C-9C5D-C3AA6F9C47CF}"/>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50" name="下矢印 47">
              <a:extLst>
                <a:ext uri="{FF2B5EF4-FFF2-40B4-BE49-F238E27FC236}">
                  <a16:creationId xmlns:a16="http://schemas.microsoft.com/office/drawing/2014/main" id="{1FD0C800-5EC4-452A-A16A-9441B4093CD6}"/>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48">
              <a:extLst>
                <a:ext uri="{FF2B5EF4-FFF2-40B4-BE49-F238E27FC236}">
                  <a16:creationId xmlns:a16="http://schemas.microsoft.com/office/drawing/2014/main" id="{E0130D91-DDE9-4D0A-8CBE-DAF3B87C1AEF}"/>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33">
              <a:extLst>
                <a:ext uri="{FF2B5EF4-FFF2-40B4-BE49-F238E27FC236}">
                  <a16:creationId xmlns:a16="http://schemas.microsoft.com/office/drawing/2014/main" id="{9D8FD865-7EBF-4B69-9BD2-E252A3A7B4C9}"/>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テキスト ボックス 447">
            <a:extLst>
              <a:ext uri="{FF2B5EF4-FFF2-40B4-BE49-F238E27FC236}">
                <a16:creationId xmlns:a16="http://schemas.microsoft.com/office/drawing/2014/main" id="{346FEACB-44C1-D175-C2DB-FE40451E8FE6}"/>
              </a:ext>
            </a:extLst>
          </p:cNvPr>
          <p:cNvSpPr txBox="1"/>
          <p:nvPr/>
        </p:nvSpPr>
        <p:spPr>
          <a:xfrm>
            <a:off x="4572000" y="3475304"/>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448">
            <a:extLst>
              <a:ext uri="{FF2B5EF4-FFF2-40B4-BE49-F238E27FC236}">
                <a16:creationId xmlns:a16="http://schemas.microsoft.com/office/drawing/2014/main" id="{B7EE95EB-9553-4F4F-931A-6C4EBCC7ED5B}"/>
              </a:ext>
            </a:extLst>
          </p:cNvPr>
          <p:cNvSpPr txBox="1"/>
          <p:nvPr/>
        </p:nvSpPr>
        <p:spPr>
          <a:xfrm>
            <a:off x="5723255" y="3480384"/>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47">
            <a:extLst>
              <a:ext uri="{FF2B5EF4-FFF2-40B4-BE49-F238E27FC236}">
                <a16:creationId xmlns:a16="http://schemas.microsoft.com/office/drawing/2014/main" id="{B05120D1-1E67-55CF-D6E4-91FF0141091D}"/>
              </a:ext>
            </a:extLst>
          </p:cNvPr>
          <p:cNvSpPr txBox="1"/>
          <p:nvPr/>
        </p:nvSpPr>
        <p:spPr>
          <a:xfrm>
            <a:off x="4094908" y="4740284"/>
            <a:ext cx="21659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1050" kern="100">
                <a:effectLst/>
                <a:ea typeface="ＭＳ 明朝" panose="02020609040205080304" pitchFamily="17" charset="-128"/>
                <a:cs typeface="Arial" panose="020B0604020202020204" pitchFamily="34" charset="0"/>
              </a:rPr>
              <a:t>検索結果：</a:t>
            </a:r>
            <a:r>
              <a:rPr lang="en-US" sz="1050" kern="100">
                <a:effectLst/>
                <a:ea typeface="ＭＳ 明朝" panose="02020609040205080304" pitchFamily="17" charset="-128"/>
                <a:cs typeface="Arial" panose="020B0604020202020204" pitchFamily="34" charset="0"/>
              </a:rPr>
              <a:t>10</a:t>
            </a:r>
            <a:r>
              <a:rPr lang="ja-JP" sz="1050" kern="100">
                <a:effectLst/>
                <a:ea typeface="ＭＳ 明朝" panose="02020609040205080304" pitchFamily="17" charset="-128"/>
                <a:cs typeface="Arial" panose="020B0604020202020204" pitchFamily="34" charset="0"/>
              </a:rPr>
              <a:t>件中</a:t>
            </a:r>
            <a:r>
              <a:rPr lang="ja-JP" sz="1050" kern="100">
                <a:effectLst/>
                <a:latin typeface="Meiryo UI" panose="020B0604030504040204" pitchFamily="50" charset="-128"/>
                <a:ea typeface="Century" panose="02040604050505020304" pitchFamily="18" charset="0"/>
                <a:cs typeface="Arial" panose="020B0604020202020204" pitchFamily="34" charset="0"/>
              </a:rPr>
              <a:t> </a:t>
            </a:r>
            <a:r>
              <a:rPr lang="en-US" sz="1050" kern="100">
                <a:effectLst/>
                <a:ea typeface="ＭＳ 明朝" panose="02020609040205080304" pitchFamily="17" charset="-128"/>
                <a:cs typeface="Arial" panose="020B0604020202020204" pitchFamily="34" charset="0"/>
              </a:rPr>
              <a:t>1-10</a:t>
            </a:r>
            <a:r>
              <a:rPr lang="ja-JP" sz="105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B7EE95EB-9553-4F4F-931A-6C4EBCC7ED5B}"/>
              </a:ext>
            </a:extLst>
          </p:cNvPr>
          <p:cNvSpPr txBox="1"/>
          <p:nvPr/>
        </p:nvSpPr>
        <p:spPr>
          <a:xfrm>
            <a:off x="6121154" y="4732619"/>
            <a:ext cx="859531"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1050" kern="100">
                <a:effectLst/>
                <a:ea typeface="ＭＳ 明朝" panose="02020609040205080304" pitchFamily="17" charset="-128"/>
                <a:cs typeface="Arial" panose="020B0604020202020204" pitchFamily="34" charset="0"/>
              </a:rPr>
              <a:t>0</a:t>
            </a:r>
            <a:r>
              <a:rPr lang="ja-JP" sz="105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9625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3AAAC888-F1E5-4775-85DA-E66AFDEDECB2}"/>
              </a:ext>
            </a:extLst>
          </p:cNvPr>
          <p:cNvGrpSpPr/>
          <p:nvPr/>
        </p:nvGrpSpPr>
        <p:grpSpPr>
          <a:xfrm>
            <a:off x="2586286" y="2304755"/>
            <a:ext cx="5929098" cy="4513072"/>
            <a:chOff x="2586286" y="2219027"/>
            <a:chExt cx="5929098" cy="4513072"/>
          </a:xfrm>
        </p:grpSpPr>
        <p:pic>
          <p:nvPicPr>
            <p:cNvPr id="3" name="図 2">
              <a:extLst>
                <a:ext uri="{FF2B5EF4-FFF2-40B4-BE49-F238E27FC236}">
                  <a16:creationId xmlns:a16="http://schemas.microsoft.com/office/drawing/2014/main" id="{7FB05982-2DD6-474B-8E1C-AE7AF466DFAE}"/>
                </a:ext>
              </a:extLst>
            </p:cNvPr>
            <p:cNvPicPr>
              <a:picLocks noChangeAspect="1"/>
            </p:cNvPicPr>
            <p:nvPr/>
          </p:nvPicPr>
          <p:blipFill>
            <a:blip r:embed="rId2"/>
            <a:stretch>
              <a:fillRect/>
            </a:stretch>
          </p:blipFill>
          <p:spPr>
            <a:xfrm>
              <a:off x="2586286" y="2219027"/>
              <a:ext cx="5920740" cy="3691890"/>
            </a:xfrm>
            <a:prstGeom prst="rect">
              <a:avLst/>
            </a:prstGeom>
            <a:solidFill>
              <a:schemeClr val="bg1"/>
            </a:solidFill>
          </p:spPr>
        </p:pic>
        <p:pic>
          <p:nvPicPr>
            <p:cNvPr id="7" name="図 6">
              <a:extLst>
                <a:ext uri="{FF2B5EF4-FFF2-40B4-BE49-F238E27FC236}">
                  <a16:creationId xmlns:a16="http://schemas.microsoft.com/office/drawing/2014/main" id="{B3E16A97-9E92-45B2-9E36-466C31401F8C}"/>
                </a:ext>
              </a:extLst>
            </p:cNvPr>
            <p:cNvPicPr>
              <a:picLocks noChangeAspect="1"/>
            </p:cNvPicPr>
            <p:nvPr/>
          </p:nvPicPr>
          <p:blipFill rotWithShape="1">
            <a:blip r:embed="rId3"/>
            <a:srcRect t="74822"/>
            <a:stretch/>
          </p:blipFill>
          <p:spPr>
            <a:xfrm>
              <a:off x="2594644" y="5802541"/>
              <a:ext cx="5920740" cy="929558"/>
            </a:xfrm>
            <a:prstGeom prst="rect">
              <a:avLst/>
            </a:prstGeom>
            <a:solidFill>
              <a:schemeClr val="bg1"/>
            </a:solidFill>
          </p:spPr>
        </p:pic>
      </p:grpSp>
      <p:sp>
        <p:nvSpPr>
          <p:cNvPr id="6" name="コンテンツ プレースホルダー 5"/>
          <p:cNvSpPr>
            <a:spLocks noGrp="1"/>
          </p:cNvSpPr>
          <p:nvPr>
            <p:ph idx="1"/>
          </p:nvPr>
        </p:nvSpPr>
        <p:spPr>
          <a:xfrm>
            <a:off x="438150" y="788910"/>
            <a:ext cx="8705850" cy="1558765"/>
          </a:xfrm>
        </p:spPr>
        <p:txBody>
          <a:bodyPr>
            <a:normAutofit fontScale="92500"/>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432000" lvl="1" indent="-230400">
              <a:buFont typeface="+mj-ea"/>
              <a:buAutoNum type="circleNumDbPlain"/>
            </a:pPr>
            <a:r>
              <a:rPr lang="en-US" altLang="ja-JP"/>
              <a:t>PIM</a:t>
            </a:r>
            <a:r>
              <a:rPr lang="ja-JP" altLang="en-US"/>
              <a:t>デジタルアセットの絞り込み条件を指定して検索します。</a:t>
            </a:r>
            <a:endParaRPr lang="en-US" altLang="ja-JP"/>
          </a:p>
          <a:p>
            <a:pPr marL="432000" lvl="1" indent="-230400">
              <a:buFont typeface="+mj-ea"/>
              <a:buAutoNum type="circleNumDbPlain"/>
            </a:pPr>
            <a:r>
              <a:rPr lang="ja-JP" altLang="en-US"/>
              <a:t>絞り込んだ</a:t>
            </a:r>
            <a:r>
              <a:rPr lang="en-US" altLang="ja-JP"/>
              <a:t>PIM</a:t>
            </a:r>
            <a:r>
              <a:rPr lang="ja-JP" altLang="en-US"/>
              <a:t>デジタルアセット情報の一覧を確認し、新規に登録する情報をチェックボックスで選択します。</a:t>
            </a:r>
            <a:endParaRPr lang="en-US" altLang="ja-JP"/>
          </a:p>
          <a:p>
            <a:pPr marL="432000" lvl="1" indent="-230400">
              <a:buFont typeface="+mj-ea"/>
              <a:buAutoNum type="circleNumDbPlain"/>
            </a:pPr>
            <a:r>
              <a:rPr lang="ja-JP" altLang="en-US"/>
              <a:t>登録する外形図･</a:t>
            </a:r>
            <a:r>
              <a:rPr lang="en-US" altLang="ja-JP"/>
              <a:t>CAD</a:t>
            </a:r>
            <a:r>
              <a:rPr lang="ja-JP" altLang="en-US"/>
              <a:t>データを、どの大分類</a:t>
            </a:r>
            <a:r>
              <a:rPr lang="en-US" altLang="ja-JP"/>
              <a:t>/</a:t>
            </a:r>
            <a:r>
              <a:rPr lang="ja-JP" altLang="en-US"/>
              <a:t>中分類</a:t>
            </a:r>
            <a:r>
              <a:rPr lang="en-US" altLang="ja-JP"/>
              <a:t>/</a:t>
            </a:r>
            <a:r>
              <a:rPr lang="ja-JP" altLang="en-US"/>
              <a:t>小分類</a:t>
            </a:r>
            <a:r>
              <a:rPr lang="en-US" altLang="ja-JP"/>
              <a:t>/</a:t>
            </a:r>
            <a:r>
              <a:rPr lang="ja-JP" altLang="en-US"/>
              <a:t>最小分類に追加するかを指定します。</a:t>
            </a:r>
            <a:br>
              <a:rPr lang="en-US" altLang="ja-JP"/>
            </a:br>
            <a:r>
              <a:rPr lang="en-US" altLang="ja-JP"/>
              <a:t>※ </a:t>
            </a:r>
            <a:r>
              <a:rPr lang="ja-JP" altLang="en-US"/>
              <a:t>ここで指定した分類によって、一覧に存在する分類に外形図・</a:t>
            </a:r>
            <a:r>
              <a:rPr lang="en-US" altLang="ja-JP"/>
              <a:t>CAD</a:t>
            </a:r>
            <a:r>
              <a:rPr lang="ja-JP" altLang="en-US"/>
              <a:t>データが追加されるか、一覧に新たな分類が追加されます。</a:t>
            </a:r>
            <a:endParaRPr lang="en-US" altLang="ja-JP"/>
          </a:p>
          <a:p>
            <a:pPr marL="432000" lvl="1" indent="-230400">
              <a:buFont typeface="+mj-ea"/>
              <a:buAutoNum type="circleNumDbPlain"/>
            </a:pPr>
            <a:r>
              <a:rPr lang="ja-JP" altLang="en-US"/>
              <a:t>「</a:t>
            </a:r>
            <a:r>
              <a:rPr lang="en-US" altLang="ja-JP"/>
              <a:t>PIM</a:t>
            </a:r>
            <a:r>
              <a:rPr lang="ja-JP" altLang="en-US"/>
              <a:t>デジタルアセット情報を一覧に登録」ボタンをクリックし、選択したものを指定の機種・アセット分類のデジタルアセットの一覧に追加します。クリック後は「デジタルアセット表示情報一覧」画面に戻ります。</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31</a:t>
            </a:fld>
            <a:endParaRPr kumimoji="1" lang="ja-JP" altLang="en-US" sz="900">
              <a:solidFill>
                <a:srgbClr val="898989"/>
              </a:solidFill>
              <a:latin typeface="+mn-lt"/>
            </a:endParaRPr>
          </a:p>
        </p:txBody>
      </p:sp>
      <p:sp>
        <p:nvSpPr>
          <p:cNvPr id="12" name="角丸四角形 11"/>
          <p:cNvSpPr/>
          <p:nvPr/>
        </p:nvSpPr>
        <p:spPr>
          <a:xfrm>
            <a:off x="2651828" y="3436497"/>
            <a:ext cx="5806372" cy="623066"/>
          </a:xfrm>
          <a:prstGeom prst="roundRect">
            <a:avLst>
              <a:gd name="adj" fmla="val 43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3" name="正方形/長方形 12"/>
          <p:cNvSpPr/>
          <p:nvPr/>
        </p:nvSpPr>
        <p:spPr>
          <a:xfrm>
            <a:off x="2395641" y="3487908"/>
            <a:ext cx="204337" cy="232492"/>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①</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15" name="角丸四角形 14"/>
          <p:cNvSpPr/>
          <p:nvPr/>
        </p:nvSpPr>
        <p:spPr>
          <a:xfrm>
            <a:off x="2651828" y="4548671"/>
            <a:ext cx="5806372" cy="1313789"/>
          </a:xfrm>
          <a:prstGeom prst="roundRect">
            <a:avLst>
              <a:gd name="adj" fmla="val 25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7" name="正方形/長方形 16"/>
          <p:cNvSpPr/>
          <p:nvPr/>
        </p:nvSpPr>
        <p:spPr>
          <a:xfrm>
            <a:off x="2395641" y="4834382"/>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②</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18" name="角丸四角形 17"/>
          <p:cNvSpPr/>
          <p:nvPr/>
        </p:nvSpPr>
        <p:spPr>
          <a:xfrm>
            <a:off x="2651828" y="6067876"/>
            <a:ext cx="5806372" cy="300350"/>
          </a:xfrm>
          <a:prstGeom prst="roundRect">
            <a:avLst>
              <a:gd name="adj" fmla="val 699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9" name="正方形/長方形 18"/>
          <p:cNvSpPr/>
          <p:nvPr/>
        </p:nvSpPr>
        <p:spPr>
          <a:xfrm>
            <a:off x="2409331" y="6113357"/>
            <a:ext cx="176955" cy="106837"/>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③</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43"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defRPr/>
            </a:pPr>
            <a:r>
              <a:rPr lang="en-US" altLang="ja-JP" sz="1800"/>
              <a:t>2.4.3 </a:t>
            </a:r>
            <a:r>
              <a:rPr lang="ja-JP" altLang="en-US" sz="1800"/>
              <a:t>外形図・</a:t>
            </a:r>
            <a:r>
              <a:rPr lang="en-US" altLang="ja-JP" sz="1800"/>
              <a:t>CAD</a:t>
            </a:r>
            <a:r>
              <a:rPr lang="ja-JP" altLang="en-US" sz="1800"/>
              <a:t>情報登録　新製品情報を追加登録</a:t>
            </a:r>
          </a:p>
        </p:txBody>
      </p:sp>
      <p:sp>
        <p:nvSpPr>
          <p:cNvPr id="39" name="正方形/長方形 38"/>
          <p:cNvSpPr/>
          <p:nvPr/>
        </p:nvSpPr>
        <p:spPr>
          <a:xfrm>
            <a:off x="2409331" y="6551507"/>
            <a:ext cx="176955" cy="106837"/>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④</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40" name="角丸四角形 39"/>
          <p:cNvSpPr/>
          <p:nvPr/>
        </p:nvSpPr>
        <p:spPr>
          <a:xfrm>
            <a:off x="2651828" y="6558535"/>
            <a:ext cx="1043872" cy="196579"/>
          </a:xfrm>
          <a:prstGeom prst="roundRect">
            <a:avLst>
              <a:gd name="adj" fmla="val 699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E010A1BA-E049-41FD-9EB8-6BE4874E0DD9}"/>
              </a:ext>
            </a:extLst>
          </p:cNvPr>
          <p:cNvGrpSpPr/>
          <p:nvPr/>
        </p:nvGrpSpPr>
        <p:grpSpPr>
          <a:xfrm>
            <a:off x="123415" y="2271281"/>
            <a:ext cx="1992573" cy="4563977"/>
            <a:chOff x="123415" y="2271281"/>
            <a:chExt cx="1992573" cy="4563977"/>
          </a:xfrm>
        </p:grpSpPr>
        <p:sp>
          <p:nvSpPr>
            <p:cNvPr id="64" name="正方形/長方形 63">
              <a:extLst>
                <a:ext uri="{FF2B5EF4-FFF2-40B4-BE49-F238E27FC236}">
                  <a16:creationId xmlns:a16="http://schemas.microsoft.com/office/drawing/2014/main" id="{F7265B4C-D0E8-4B10-A339-6916A943480F}"/>
                </a:ext>
              </a:extLst>
            </p:cNvPr>
            <p:cNvSpPr/>
            <p:nvPr/>
          </p:nvSpPr>
          <p:spPr>
            <a:xfrm>
              <a:off x="213725" y="310410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63" name="正方形/長方形 62">
              <a:extLst>
                <a:ext uri="{FF2B5EF4-FFF2-40B4-BE49-F238E27FC236}">
                  <a16:creationId xmlns:a16="http://schemas.microsoft.com/office/drawing/2014/main" id="{9A1893C2-71A2-48CA-87F1-DB8E986E2F9B}"/>
                </a:ext>
              </a:extLst>
            </p:cNvPr>
            <p:cNvSpPr/>
            <p:nvPr/>
          </p:nvSpPr>
          <p:spPr>
            <a:xfrm>
              <a:off x="217888" y="3859062"/>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5" name="正方形/長方形 34">
              <a:extLst>
                <a:ext uri="{FF2B5EF4-FFF2-40B4-BE49-F238E27FC236}">
                  <a16:creationId xmlns:a16="http://schemas.microsoft.com/office/drawing/2014/main" id="{F7763023-5018-43FF-BCE9-5C03633F8A41}"/>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7" name="下矢印 34">
              <a:extLst>
                <a:ext uri="{FF2B5EF4-FFF2-40B4-BE49-F238E27FC236}">
                  <a16:creationId xmlns:a16="http://schemas.microsoft.com/office/drawing/2014/main" id="{5F1129B4-0C1E-4B5B-9319-D2F240EB669E}"/>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5">
              <a:extLst>
                <a:ext uri="{FF2B5EF4-FFF2-40B4-BE49-F238E27FC236}">
                  <a16:creationId xmlns:a16="http://schemas.microsoft.com/office/drawing/2014/main" id="{13F62EE9-49BB-4E45-A415-4689BD80561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1" name="角丸四角形 36">
              <a:extLst>
                <a:ext uri="{FF2B5EF4-FFF2-40B4-BE49-F238E27FC236}">
                  <a16:creationId xmlns:a16="http://schemas.microsoft.com/office/drawing/2014/main" id="{0F9CD064-EED2-43A6-9287-0A307927CCD8}"/>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2" name="角丸四角形 38">
              <a:extLst>
                <a:ext uri="{FF2B5EF4-FFF2-40B4-BE49-F238E27FC236}">
                  <a16:creationId xmlns:a16="http://schemas.microsoft.com/office/drawing/2014/main" id="{35339D79-8683-46B5-A57C-F4278F5948E9}"/>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39">
              <a:extLst>
                <a:ext uri="{FF2B5EF4-FFF2-40B4-BE49-F238E27FC236}">
                  <a16:creationId xmlns:a16="http://schemas.microsoft.com/office/drawing/2014/main" id="{EA0FDFAB-A230-41D7-95CE-EC4D40C2B0D7}"/>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4" name="下矢印 40">
              <a:extLst>
                <a:ext uri="{FF2B5EF4-FFF2-40B4-BE49-F238E27FC236}">
                  <a16:creationId xmlns:a16="http://schemas.microsoft.com/office/drawing/2014/main" id="{95482C5E-7403-42C6-AA99-D113135CB84F}"/>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a:extLst>
                <a:ext uri="{FF2B5EF4-FFF2-40B4-BE49-F238E27FC236}">
                  <a16:creationId xmlns:a16="http://schemas.microsoft.com/office/drawing/2014/main" id="{3852A197-E8F9-4DA6-A42E-F8F54DBEA9D2}"/>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正方形/長方形 55">
              <a:extLst>
                <a:ext uri="{FF2B5EF4-FFF2-40B4-BE49-F238E27FC236}">
                  <a16:creationId xmlns:a16="http://schemas.microsoft.com/office/drawing/2014/main" id="{288F9F05-1A0E-45D8-9254-5BCAAFD47C4C}"/>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57" name="下矢印 43">
              <a:extLst>
                <a:ext uri="{FF2B5EF4-FFF2-40B4-BE49-F238E27FC236}">
                  <a16:creationId xmlns:a16="http://schemas.microsoft.com/office/drawing/2014/main" id="{75A70024-2B05-4277-AAE7-7B63F450B9EB}"/>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47">
              <a:extLst>
                <a:ext uri="{FF2B5EF4-FFF2-40B4-BE49-F238E27FC236}">
                  <a16:creationId xmlns:a16="http://schemas.microsoft.com/office/drawing/2014/main" id="{A45F42A9-1E23-46AD-9BC8-77A2C42C0A8C}"/>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下矢印 48">
              <a:extLst>
                <a:ext uri="{FF2B5EF4-FFF2-40B4-BE49-F238E27FC236}">
                  <a16:creationId xmlns:a16="http://schemas.microsoft.com/office/drawing/2014/main" id="{C74BFA2B-D21F-4DD3-AE3C-99DB0CAFF8FC}"/>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33">
              <a:extLst>
                <a:ext uri="{FF2B5EF4-FFF2-40B4-BE49-F238E27FC236}">
                  <a16:creationId xmlns:a16="http://schemas.microsoft.com/office/drawing/2014/main" id="{C46C1C0F-81AB-4F20-821F-9B9B383B4193}"/>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47865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a:srcRect t="37858" r="33770" b="1"/>
          <a:stretch/>
        </p:blipFill>
        <p:spPr>
          <a:xfrm>
            <a:off x="2904764" y="1621765"/>
            <a:ext cx="5714263" cy="4405945"/>
          </a:xfrm>
          <a:prstGeom prst="rect">
            <a:avLst/>
          </a:prstGeom>
        </p:spPr>
      </p:pic>
      <p:sp>
        <p:nvSpPr>
          <p:cNvPr id="6" name="コンテンツ プレースホルダー 5"/>
          <p:cNvSpPr>
            <a:spLocks noGrp="1"/>
          </p:cNvSpPr>
          <p:nvPr>
            <p:ph idx="1"/>
          </p:nvPr>
        </p:nvSpPr>
        <p:spPr>
          <a:xfrm>
            <a:off x="438150" y="908963"/>
            <a:ext cx="8526338" cy="628067"/>
          </a:xfrm>
        </p:spPr>
        <p:txBody>
          <a:bodyPr>
            <a:normAutofit/>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203596" lvl="1" indent="0">
              <a:buNone/>
            </a:pPr>
            <a:r>
              <a:rPr lang="ja-JP" altLang="en-US"/>
              <a:t>⑤「デジタルアセット表示情報一覧」画面で、新しく追加されたデジタルアセット情報を確認します。</a:t>
            </a:r>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32</a:t>
            </a:fld>
            <a:endParaRPr kumimoji="1" lang="ja-JP" altLang="en-US" sz="900">
              <a:solidFill>
                <a:srgbClr val="898989"/>
              </a:solidFill>
              <a:latin typeface="+mn-lt"/>
            </a:endParaRPr>
          </a:p>
        </p:txBody>
      </p:sp>
      <p:sp>
        <p:nvSpPr>
          <p:cNvPr id="8" name="線吹き出し 1 (枠付き) 7"/>
          <p:cNvSpPr/>
          <p:nvPr/>
        </p:nvSpPr>
        <p:spPr>
          <a:xfrm>
            <a:off x="2656114" y="6110295"/>
            <a:ext cx="6197600" cy="643045"/>
          </a:xfrm>
          <a:prstGeom prst="borderCallout1">
            <a:avLst>
              <a:gd name="adj1" fmla="val -245078"/>
              <a:gd name="adj2" fmla="val 5495"/>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a:buFontTx/>
              <a:buNone/>
            </a:pPr>
            <a:r>
              <a:rPr lang="ja-JP" altLang="en-US" sz="1200">
                <a:solidFill>
                  <a:schemeClr val="tx1"/>
                </a:solidFill>
                <a:latin typeface="メイリオ" panose="020B0604030504040204" pitchFamily="50" charset="-128"/>
                <a:ea typeface="メイリオ" panose="020B0604030504040204" pitchFamily="50" charset="-128"/>
              </a:rPr>
              <a:t>前ページの登録時に、一覧にない</a:t>
            </a:r>
            <a:r>
              <a:rPr lang="zh-TW" altLang="en-US" sz="1200">
                <a:solidFill>
                  <a:schemeClr val="tx1"/>
                </a:solidFill>
                <a:latin typeface="メイリオ" panose="020B0604030504040204" pitchFamily="50" charset="-128"/>
                <a:ea typeface="メイリオ" panose="020B0604030504040204" pitchFamily="50" charset="-128"/>
              </a:rPr>
              <a:t>大分類</a:t>
            </a:r>
            <a:r>
              <a:rPr lang="en-US" altLang="zh-TW" sz="1200">
                <a:solidFill>
                  <a:schemeClr val="tx1"/>
                </a:solidFill>
                <a:latin typeface="メイリオ" panose="020B0604030504040204" pitchFamily="50" charset="-128"/>
                <a:ea typeface="メイリオ" panose="020B0604030504040204" pitchFamily="50" charset="-128"/>
              </a:rPr>
              <a:t>/</a:t>
            </a:r>
            <a:r>
              <a:rPr lang="zh-TW" altLang="en-US" sz="1200">
                <a:solidFill>
                  <a:schemeClr val="tx1"/>
                </a:solidFill>
                <a:latin typeface="メイリオ" panose="020B0604030504040204" pitchFamily="50" charset="-128"/>
                <a:ea typeface="メイリオ" panose="020B0604030504040204" pitchFamily="50" charset="-128"/>
              </a:rPr>
              <a:t>中分類</a:t>
            </a:r>
            <a:r>
              <a:rPr lang="en-US" altLang="zh-TW" sz="1200">
                <a:solidFill>
                  <a:schemeClr val="tx1"/>
                </a:solidFill>
                <a:latin typeface="メイリオ" panose="020B0604030504040204" pitchFamily="50" charset="-128"/>
                <a:ea typeface="メイリオ" panose="020B0604030504040204" pitchFamily="50" charset="-128"/>
              </a:rPr>
              <a:t>/</a:t>
            </a:r>
            <a:r>
              <a:rPr lang="zh-TW" altLang="en-US" sz="1200">
                <a:solidFill>
                  <a:schemeClr val="tx1"/>
                </a:solidFill>
                <a:latin typeface="メイリオ" panose="020B0604030504040204" pitchFamily="50" charset="-128"/>
                <a:ea typeface="メイリオ" panose="020B0604030504040204" pitchFamily="50" charset="-128"/>
              </a:rPr>
              <a:t>小分類</a:t>
            </a:r>
            <a:r>
              <a:rPr lang="en-US" altLang="zh-TW" sz="1200">
                <a:solidFill>
                  <a:schemeClr val="tx1"/>
                </a:solidFill>
                <a:latin typeface="メイリオ" panose="020B0604030504040204" pitchFamily="50" charset="-128"/>
                <a:ea typeface="メイリオ" panose="020B0604030504040204" pitchFamily="50" charset="-128"/>
              </a:rPr>
              <a:t>/</a:t>
            </a:r>
            <a:r>
              <a:rPr lang="zh-TW" altLang="en-US" sz="1200">
                <a:solidFill>
                  <a:schemeClr val="tx1"/>
                </a:solidFill>
                <a:latin typeface="メイリオ" panose="020B0604030504040204" pitchFamily="50" charset="-128"/>
                <a:ea typeface="メイリオ" panose="020B0604030504040204" pitchFamily="50" charset="-128"/>
              </a:rPr>
              <a:t>最小分類</a:t>
            </a:r>
            <a:r>
              <a:rPr lang="ja-JP" altLang="en-US" sz="1200">
                <a:solidFill>
                  <a:schemeClr val="tx1"/>
                </a:solidFill>
                <a:latin typeface="メイリオ" panose="020B0604030504040204" pitchFamily="50" charset="-128"/>
                <a:ea typeface="メイリオ" panose="020B0604030504040204" pitchFamily="50" charset="-128"/>
              </a:rPr>
              <a:t>の組み合わせを指定した場合、その分類が一覧に新しく追加され、先頭行に表示されます。</a:t>
            </a:r>
            <a:br>
              <a:rPr lang="en-US" altLang="ja-JP" sz="1200">
                <a:solidFill>
                  <a:schemeClr val="tx1"/>
                </a:solidFill>
                <a:latin typeface="メイリオ" panose="020B0604030504040204" pitchFamily="50" charset="-128"/>
                <a:ea typeface="メイリオ" panose="020B0604030504040204" pitchFamily="50" charset="-128"/>
              </a:rPr>
            </a:br>
            <a:r>
              <a:rPr lang="en-US" altLang="ja-JP" sz="1200">
                <a:solidFill>
                  <a:schemeClr val="tx1"/>
                </a:solidFill>
                <a:latin typeface="メイリオ" panose="020B0604030504040204" pitchFamily="50" charset="-128"/>
                <a:ea typeface="メイリオ" panose="020B0604030504040204" pitchFamily="50" charset="-128"/>
              </a:rPr>
              <a:t>※ </a:t>
            </a:r>
            <a:r>
              <a:rPr lang="ja-JP" altLang="en-US" sz="1200">
                <a:solidFill>
                  <a:schemeClr val="tx1"/>
                </a:solidFill>
                <a:latin typeface="メイリオ" panose="020B0604030504040204" pitchFamily="50" charset="-128"/>
                <a:ea typeface="メイリオ" panose="020B0604030504040204" pitchFamily="50" charset="-128"/>
              </a:rPr>
              <a:t>既存の分類を指定した場合、その分類に外形図・</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情報が追加されます。</a:t>
            </a:r>
          </a:p>
        </p:txBody>
      </p:sp>
      <p:sp>
        <p:nvSpPr>
          <p:cNvPr id="25" name="正方形/長方形 24"/>
          <p:cNvSpPr/>
          <p:nvPr/>
        </p:nvSpPr>
        <p:spPr>
          <a:xfrm>
            <a:off x="2987402" y="4118480"/>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a:solidFill>
                  <a:srgbClr val="FF0000"/>
                </a:solidFill>
                <a:latin typeface="メイリオ" panose="020B0604030504040204" pitchFamily="50" charset="-128"/>
                <a:ea typeface="メイリオ" panose="020B0604030504040204" pitchFamily="50" charset="-128"/>
              </a:rPr>
              <a:t>④</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26"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defRPr/>
            </a:pPr>
            <a:r>
              <a:rPr lang="en-US" altLang="ja-JP" sz="1800"/>
              <a:t>2.4.3 </a:t>
            </a:r>
            <a:r>
              <a:rPr lang="ja-JP" altLang="en-US" sz="1800"/>
              <a:t>外形図・</a:t>
            </a:r>
            <a:r>
              <a:rPr lang="en-US" altLang="ja-JP" sz="1800"/>
              <a:t>CAD</a:t>
            </a:r>
            <a:r>
              <a:rPr lang="ja-JP" altLang="en-US" sz="1800"/>
              <a:t>情報登録　新製品情報を追加登録</a:t>
            </a:r>
          </a:p>
        </p:txBody>
      </p:sp>
      <p:sp>
        <p:nvSpPr>
          <p:cNvPr id="43" name="角丸四角形 42"/>
          <p:cNvSpPr/>
          <p:nvPr/>
        </p:nvSpPr>
        <p:spPr>
          <a:xfrm>
            <a:off x="3012062" y="4365956"/>
            <a:ext cx="5670624" cy="32034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50E6723D-FCBE-49FD-8EF8-40F57C736453}"/>
              </a:ext>
            </a:extLst>
          </p:cNvPr>
          <p:cNvGrpSpPr/>
          <p:nvPr/>
        </p:nvGrpSpPr>
        <p:grpSpPr>
          <a:xfrm>
            <a:off x="123415" y="2271281"/>
            <a:ext cx="1992573" cy="4563977"/>
            <a:chOff x="123415" y="2271281"/>
            <a:chExt cx="1992573" cy="4563977"/>
          </a:xfrm>
        </p:grpSpPr>
        <p:sp>
          <p:nvSpPr>
            <p:cNvPr id="28" name="正方形/長方形 27">
              <a:extLst>
                <a:ext uri="{FF2B5EF4-FFF2-40B4-BE49-F238E27FC236}">
                  <a16:creationId xmlns:a16="http://schemas.microsoft.com/office/drawing/2014/main" id="{E0B4BEE3-28BB-4805-A491-525DC736A340}"/>
                </a:ext>
              </a:extLst>
            </p:cNvPr>
            <p:cNvSpPr/>
            <p:nvPr/>
          </p:nvSpPr>
          <p:spPr>
            <a:xfrm>
              <a:off x="213725" y="310410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B2AAAE18-B1DD-43EE-9293-5A83A6E0DB9D}"/>
                </a:ext>
              </a:extLst>
            </p:cNvPr>
            <p:cNvSpPr/>
            <p:nvPr/>
          </p:nvSpPr>
          <p:spPr>
            <a:xfrm>
              <a:off x="217888" y="3859062"/>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0" name="正方形/長方形 29">
              <a:extLst>
                <a:ext uri="{FF2B5EF4-FFF2-40B4-BE49-F238E27FC236}">
                  <a16:creationId xmlns:a16="http://schemas.microsoft.com/office/drawing/2014/main" id="{A03B90C1-F1BE-460F-B9FB-436CF49B5333}"/>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1" name="下矢印 34">
              <a:extLst>
                <a:ext uri="{FF2B5EF4-FFF2-40B4-BE49-F238E27FC236}">
                  <a16:creationId xmlns:a16="http://schemas.microsoft.com/office/drawing/2014/main" id="{F6383F27-2EE4-4240-8DC0-61F8FA1A7E6C}"/>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角丸四角形 35">
              <a:extLst>
                <a:ext uri="{FF2B5EF4-FFF2-40B4-BE49-F238E27FC236}">
                  <a16:creationId xmlns:a16="http://schemas.microsoft.com/office/drawing/2014/main" id="{096F927B-0278-4169-94B3-BBD30057CCBC}"/>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3" name="角丸四角形 36">
              <a:extLst>
                <a:ext uri="{FF2B5EF4-FFF2-40B4-BE49-F238E27FC236}">
                  <a16:creationId xmlns:a16="http://schemas.microsoft.com/office/drawing/2014/main" id="{F91D9786-1BD0-46DC-9CFA-2251BABA7E76}"/>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4" name="角丸四角形 38">
              <a:extLst>
                <a:ext uri="{FF2B5EF4-FFF2-40B4-BE49-F238E27FC236}">
                  <a16:creationId xmlns:a16="http://schemas.microsoft.com/office/drawing/2014/main" id="{DC83558F-E608-45C9-8526-9D4DD7B9CCFF}"/>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9">
              <a:extLst>
                <a:ext uri="{FF2B5EF4-FFF2-40B4-BE49-F238E27FC236}">
                  <a16:creationId xmlns:a16="http://schemas.microsoft.com/office/drawing/2014/main" id="{30DD2149-B2F6-4019-85F4-219F85853AFA}"/>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36" name="下矢印 40">
              <a:extLst>
                <a:ext uri="{FF2B5EF4-FFF2-40B4-BE49-F238E27FC236}">
                  <a16:creationId xmlns:a16="http://schemas.microsoft.com/office/drawing/2014/main" id="{B3637AF2-0B78-4376-AC2A-B31CE3072EF7}"/>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E369D510-FD7A-4573-B65B-8FA158DE9BC5}"/>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08036362-5502-4C1D-A0A9-46B956BFE307}"/>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39" name="下矢印 43">
              <a:extLst>
                <a:ext uri="{FF2B5EF4-FFF2-40B4-BE49-F238E27FC236}">
                  <a16:creationId xmlns:a16="http://schemas.microsoft.com/office/drawing/2014/main" id="{A1D34A0B-9083-4BF6-B25A-77EF92893CCC}"/>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7">
              <a:extLst>
                <a:ext uri="{FF2B5EF4-FFF2-40B4-BE49-F238E27FC236}">
                  <a16:creationId xmlns:a16="http://schemas.microsoft.com/office/drawing/2014/main" id="{A86E88E6-20D3-4C70-8182-DF93FAE8E882}"/>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8">
              <a:extLst>
                <a:ext uri="{FF2B5EF4-FFF2-40B4-BE49-F238E27FC236}">
                  <a16:creationId xmlns:a16="http://schemas.microsoft.com/office/drawing/2014/main" id="{67CE31BB-212D-4BEE-99C3-A20C1DEADBC2}"/>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33">
              <a:extLst>
                <a:ext uri="{FF2B5EF4-FFF2-40B4-BE49-F238E27FC236}">
                  <a16:creationId xmlns:a16="http://schemas.microsoft.com/office/drawing/2014/main" id="{5DEAEE34-72AF-437F-B852-24298D0542BF}"/>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5" name="テキスト ボックス 447">
            <a:extLst>
              <a:ext uri="{FF2B5EF4-FFF2-40B4-BE49-F238E27FC236}">
                <a16:creationId xmlns:a16="http://schemas.microsoft.com/office/drawing/2014/main" id="{9618E80C-32FC-D61A-1BFE-CA5218DB0A8D}"/>
              </a:ext>
            </a:extLst>
          </p:cNvPr>
          <p:cNvSpPr txBox="1"/>
          <p:nvPr/>
        </p:nvSpPr>
        <p:spPr>
          <a:xfrm>
            <a:off x="3967162" y="2724246"/>
            <a:ext cx="1883849"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900" kern="100">
                <a:effectLst/>
                <a:ea typeface="ＭＳ 明朝" panose="02020609040205080304" pitchFamily="17" charset="-128"/>
                <a:cs typeface="Arial" panose="020B0604020202020204" pitchFamily="34" charset="0"/>
              </a:rPr>
              <a:t>検索結果：</a:t>
            </a:r>
            <a:r>
              <a:rPr lang="en-US" sz="900" kern="100">
                <a:effectLst/>
                <a:ea typeface="ＭＳ 明朝" panose="02020609040205080304" pitchFamily="17" charset="-128"/>
                <a:cs typeface="Arial" panose="020B0604020202020204" pitchFamily="34" charset="0"/>
              </a:rPr>
              <a:t>10</a:t>
            </a:r>
            <a:r>
              <a:rPr lang="ja-JP" sz="900" kern="100">
                <a:effectLst/>
                <a:ea typeface="ＭＳ 明朝" panose="02020609040205080304" pitchFamily="17" charset="-128"/>
                <a:cs typeface="Arial" panose="020B0604020202020204" pitchFamily="34" charset="0"/>
              </a:rPr>
              <a:t>件中</a:t>
            </a:r>
            <a:r>
              <a:rPr lang="ja-JP" sz="900" kern="100">
                <a:effectLst/>
                <a:latin typeface="Meiryo UI" panose="020B0604030504040204" pitchFamily="50" charset="-128"/>
                <a:ea typeface="Century" panose="02040604050505020304" pitchFamily="18" charset="0"/>
                <a:cs typeface="Arial" panose="020B0604020202020204" pitchFamily="34" charset="0"/>
              </a:rPr>
              <a:t> </a:t>
            </a:r>
            <a:r>
              <a:rPr lang="en-US" sz="900" kern="100">
                <a:effectLst/>
                <a:ea typeface="ＭＳ 明朝" panose="02020609040205080304" pitchFamily="17" charset="-128"/>
                <a:cs typeface="Arial" panose="020B0604020202020204" pitchFamily="34" charset="0"/>
              </a:rPr>
              <a:t>1-10</a:t>
            </a:r>
            <a:r>
              <a:rPr lang="ja-JP" sz="900" kern="100">
                <a:effectLst/>
                <a:ea typeface="ＭＳ 明朝" panose="02020609040205080304" pitchFamily="17" charset="-128"/>
                <a:cs typeface="Arial" panose="020B0604020202020204" pitchFamily="34" charset="0"/>
              </a:rPr>
              <a:t>件を表示</a:t>
            </a:r>
            <a:endParaRPr lang="ja-JP" sz="90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B7EE95EB-9553-4F4F-931A-6C4EBCC7ED5B}"/>
              </a:ext>
            </a:extLst>
          </p:cNvPr>
          <p:cNvSpPr txBox="1"/>
          <p:nvPr/>
        </p:nvSpPr>
        <p:spPr>
          <a:xfrm>
            <a:off x="5754914" y="2724246"/>
            <a:ext cx="771365" cy="2308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900" kern="100">
                <a:effectLst/>
                <a:ea typeface="ＭＳ 明朝" panose="02020609040205080304" pitchFamily="17" charset="-128"/>
                <a:cs typeface="Arial" panose="020B0604020202020204" pitchFamily="34" charset="0"/>
              </a:rPr>
              <a:t>0</a:t>
            </a:r>
            <a:r>
              <a:rPr lang="ja-JP" sz="900" kern="100">
                <a:effectLst/>
                <a:ea typeface="ＭＳ 明朝" panose="02020609040205080304" pitchFamily="17" charset="-128"/>
                <a:cs typeface="Arial" panose="020B0604020202020204" pitchFamily="34" charset="0"/>
              </a:rPr>
              <a:t>件選択中</a:t>
            </a:r>
            <a:endParaRPr lang="ja-JP" sz="90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1159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3"/>
          <a:srcRect l="25015" t="10393"/>
          <a:stretch/>
        </p:blipFill>
        <p:spPr>
          <a:xfrm>
            <a:off x="2854682" y="2423735"/>
            <a:ext cx="6005640" cy="3830032"/>
          </a:xfrm>
          <a:prstGeom prst="rect">
            <a:avLst/>
          </a:prstGeom>
        </p:spPr>
      </p:pic>
      <p:sp>
        <p:nvSpPr>
          <p:cNvPr id="2" name="正方形/長方形 1"/>
          <p:cNvSpPr/>
          <p:nvPr/>
        </p:nvSpPr>
        <p:spPr>
          <a:xfrm>
            <a:off x="2410621" y="2069835"/>
            <a:ext cx="249299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r>
              <a:rPr lang="ja-JP" altLang="en-US" sz="1000">
                <a:latin typeface="メイリオ" panose="020B0604030504040204" pitchFamily="50" charset="-128"/>
                <a:ea typeface="メイリオ" panose="020B0604030504040204" pitchFamily="50" charset="-128"/>
              </a:rPr>
              <a:t>「デジタルアセット表示情報一覧」画面</a:t>
            </a:r>
          </a:p>
        </p:txBody>
      </p:sp>
      <p:sp>
        <p:nvSpPr>
          <p:cNvPr id="3" name="角丸四角形 2"/>
          <p:cNvSpPr/>
          <p:nvPr/>
        </p:nvSpPr>
        <p:spPr>
          <a:xfrm>
            <a:off x="6403998" y="3617051"/>
            <a:ext cx="1153573" cy="260626"/>
          </a:xfrm>
          <a:prstGeom prst="roundRect">
            <a:avLst>
              <a:gd name="adj" fmla="val 15319"/>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4" name="コンテンツ プレースホルダー 5"/>
          <p:cNvSpPr txBox="1">
            <a:spLocks/>
          </p:cNvSpPr>
          <p:nvPr/>
        </p:nvSpPr>
        <p:spPr>
          <a:xfrm>
            <a:off x="521280" y="881010"/>
            <a:ext cx="8526338" cy="8656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表示情報エクスポート」ボタンをクリックして、</a:t>
            </a: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FB-T-A-003_CAD</a:t>
            </a:r>
            <a:r>
              <a:rPr lang="ja-JP" altLang="en-US" sz="1200">
                <a:solidFill>
                  <a:schemeClr val="tx1"/>
                </a:solidFill>
                <a:latin typeface="メイリオ" panose="020B0604030504040204" pitchFamily="50" charset="-128"/>
                <a:ea typeface="メイリオ" panose="020B0604030504040204" pitchFamily="50" charset="-128"/>
              </a:rPr>
              <a:t>表示情報」データファイルを取得します（全件エクスポート）。</a:t>
            </a:r>
          </a:p>
        </p:txBody>
      </p:sp>
      <p:sp>
        <p:nvSpPr>
          <p:cNvPr id="25" name="正方形/長方形 24"/>
          <p:cNvSpPr/>
          <p:nvPr/>
        </p:nvSpPr>
        <p:spPr>
          <a:xfrm>
            <a:off x="6787029" y="335650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5"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2.4.4.1 </a:t>
            </a:r>
            <a:r>
              <a:rPr lang="ja-JP" altLang="en-US" sz="1800"/>
              <a:t>外形図・</a:t>
            </a:r>
            <a:r>
              <a:rPr lang="en-US" altLang="ja-JP" sz="1800"/>
              <a:t>CAD</a:t>
            </a:r>
            <a:r>
              <a:rPr lang="ja-JP" altLang="en-US" sz="1800"/>
              <a:t>情報登録 データファイルエクスポート</a:t>
            </a:r>
          </a:p>
        </p:txBody>
      </p:sp>
      <p:grpSp>
        <p:nvGrpSpPr>
          <p:cNvPr id="26" name="グループ化 25">
            <a:extLst>
              <a:ext uri="{FF2B5EF4-FFF2-40B4-BE49-F238E27FC236}">
                <a16:creationId xmlns:a16="http://schemas.microsoft.com/office/drawing/2014/main" id="{61968CF7-07BC-4BE9-A39D-C8E06CF9D173}"/>
              </a:ext>
            </a:extLst>
          </p:cNvPr>
          <p:cNvGrpSpPr/>
          <p:nvPr/>
        </p:nvGrpSpPr>
        <p:grpSpPr>
          <a:xfrm>
            <a:off x="123415" y="2271281"/>
            <a:ext cx="1992573" cy="4563977"/>
            <a:chOff x="123415" y="2271281"/>
            <a:chExt cx="1992573" cy="4563977"/>
          </a:xfrm>
        </p:grpSpPr>
        <p:sp>
          <p:nvSpPr>
            <p:cNvPr id="29" name="正方形/長方形 28">
              <a:extLst>
                <a:ext uri="{FF2B5EF4-FFF2-40B4-BE49-F238E27FC236}">
                  <a16:creationId xmlns:a16="http://schemas.microsoft.com/office/drawing/2014/main" id="{D7A6387A-D2BB-4310-93D8-626270A58745}"/>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0" name="正方形/長方形 29">
              <a:extLst>
                <a:ext uri="{FF2B5EF4-FFF2-40B4-BE49-F238E27FC236}">
                  <a16:creationId xmlns:a16="http://schemas.microsoft.com/office/drawing/2014/main" id="{FBE058D0-3B3E-474A-9980-6A610203F719}"/>
                </a:ext>
              </a:extLst>
            </p:cNvPr>
            <p:cNvSpPr/>
            <p:nvPr/>
          </p:nvSpPr>
          <p:spPr>
            <a:xfrm>
              <a:off x="210361" y="4611280"/>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EBAEA41C-279C-485E-AC84-5303492F204F}"/>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6EF1A82A-18CD-4818-9B95-0792FADBA57F}"/>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3" name="下矢印 34">
              <a:extLst>
                <a:ext uri="{FF2B5EF4-FFF2-40B4-BE49-F238E27FC236}">
                  <a16:creationId xmlns:a16="http://schemas.microsoft.com/office/drawing/2014/main" id="{728F8654-BD72-42A2-B658-CA7F958B1C05}"/>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角丸四角形 35">
              <a:extLst>
                <a:ext uri="{FF2B5EF4-FFF2-40B4-BE49-F238E27FC236}">
                  <a16:creationId xmlns:a16="http://schemas.microsoft.com/office/drawing/2014/main" id="{E72849E2-A403-4B12-8F6C-36356C8AFCAB}"/>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5" name="角丸四角形 36">
              <a:extLst>
                <a:ext uri="{FF2B5EF4-FFF2-40B4-BE49-F238E27FC236}">
                  <a16:creationId xmlns:a16="http://schemas.microsoft.com/office/drawing/2014/main" id="{AEE312E2-A76A-4FA1-8289-7ADF06BBEF91}"/>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6" name="角丸四角形 38">
              <a:extLst>
                <a:ext uri="{FF2B5EF4-FFF2-40B4-BE49-F238E27FC236}">
                  <a16:creationId xmlns:a16="http://schemas.microsoft.com/office/drawing/2014/main" id="{5DCB4EB2-42B5-49F3-950D-88941AA71725}"/>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9">
              <a:extLst>
                <a:ext uri="{FF2B5EF4-FFF2-40B4-BE49-F238E27FC236}">
                  <a16:creationId xmlns:a16="http://schemas.microsoft.com/office/drawing/2014/main" id="{26C66EDF-CE52-412D-8CE3-525313685E90}"/>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38" name="下矢印 40">
              <a:extLst>
                <a:ext uri="{FF2B5EF4-FFF2-40B4-BE49-F238E27FC236}">
                  <a16:creationId xmlns:a16="http://schemas.microsoft.com/office/drawing/2014/main" id="{6AC9B2C8-F299-4B3F-B1A1-E3A03573FE92}"/>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90D3B06C-8CA3-4585-BA4C-8D089B9A29C2}"/>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40" name="下矢印 43">
              <a:extLst>
                <a:ext uri="{FF2B5EF4-FFF2-40B4-BE49-F238E27FC236}">
                  <a16:creationId xmlns:a16="http://schemas.microsoft.com/office/drawing/2014/main" id="{1481825D-8769-4D39-B8A4-BE38C6ACFFD8}"/>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7">
              <a:extLst>
                <a:ext uri="{FF2B5EF4-FFF2-40B4-BE49-F238E27FC236}">
                  <a16:creationId xmlns:a16="http://schemas.microsoft.com/office/drawing/2014/main" id="{BE8F1323-7457-4E6E-B2B4-6701E6B88794}"/>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8">
              <a:extLst>
                <a:ext uri="{FF2B5EF4-FFF2-40B4-BE49-F238E27FC236}">
                  <a16:creationId xmlns:a16="http://schemas.microsoft.com/office/drawing/2014/main" id="{FE1FC752-D17E-40DA-9DAD-23FB44F9BCF0}"/>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33">
              <a:extLst>
                <a:ext uri="{FF2B5EF4-FFF2-40B4-BE49-F238E27FC236}">
                  <a16:creationId xmlns:a16="http://schemas.microsoft.com/office/drawing/2014/main" id="{864E3D29-EF9B-45CF-8F54-F856798AC3C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4" name="スライド番号プレースホルダー 3">
            <a:extLst>
              <a:ext uri="{FF2B5EF4-FFF2-40B4-BE49-F238E27FC236}">
                <a16:creationId xmlns:a16="http://schemas.microsoft.com/office/drawing/2014/main" id="{78CFAC71-76EB-90A0-1C66-006040152605}"/>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674915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380C318A-8F2D-4689-9553-9AFBA87AE3D8}"/>
              </a:ext>
            </a:extLst>
          </p:cNvPr>
          <p:cNvGrpSpPr/>
          <p:nvPr/>
        </p:nvGrpSpPr>
        <p:grpSpPr>
          <a:xfrm>
            <a:off x="4917377" y="3611855"/>
            <a:ext cx="3342789" cy="3180365"/>
            <a:chOff x="4917377" y="3611855"/>
            <a:chExt cx="3342789" cy="3180365"/>
          </a:xfrm>
        </p:grpSpPr>
        <p:pic>
          <p:nvPicPr>
            <p:cNvPr id="5" name="図 4">
              <a:extLst>
                <a:ext uri="{FF2B5EF4-FFF2-40B4-BE49-F238E27FC236}">
                  <a16:creationId xmlns:a16="http://schemas.microsoft.com/office/drawing/2014/main" id="{6C67E33E-B366-4A78-A46B-B0A44CA84CFA}"/>
                </a:ext>
              </a:extLst>
            </p:cNvPr>
            <p:cNvPicPr>
              <a:picLocks noChangeAspect="1"/>
            </p:cNvPicPr>
            <p:nvPr/>
          </p:nvPicPr>
          <p:blipFill>
            <a:blip r:embed="rId3"/>
            <a:stretch>
              <a:fillRect/>
            </a:stretch>
          </p:blipFill>
          <p:spPr>
            <a:xfrm>
              <a:off x="4917377" y="3611855"/>
              <a:ext cx="3342789" cy="3180365"/>
            </a:xfrm>
            <a:prstGeom prst="rect">
              <a:avLst/>
            </a:prstGeom>
          </p:spPr>
        </p:pic>
        <p:sp>
          <p:nvSpPr>
            <p:cNvPr id="37" name="角丸四角形 17">
              <a:extLst>
                <a:ext uri="{FF2B5EF4-FFF2-40B4-BE49-F238E27FC236}">
                  <a16:creationId xmlns:a16="http://schemas.microsoft.com/office/drawing/2014/main" id="{4D6BC53E-AD61-49C2-A0F7-280E1F8D9B8B}"/>
                </a:ext>
              </a:extLst>
            </p:cNvPr>
            <p:cNvSpPr/>
            <p:nvPr/>
          </p:nvSpPr>
          <p:spPr>
            <a:xfrm>
              <a:off x="5110180" y="6681862"/>
              <a:ext cx="2763662" cy="110358"/>
            </a:xfrm>
            <a:prstGeom prst="roundRect">
              <a:avLst>
                <a:gd name="adj" fmla="val 4089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pic>
        <p:nvPicPr>
          <p:cNvPr id="8" name="図 7">
            <a:extLst>
              <a:ext uri="{FF2B5EF4-FFF2-40B4-BE49-F238E27FC236}">
                <a16:creationId xmlns:a16="http://schemas.microsoft.com/office/drawing/2014/main" id="{1B87980D-9E2C-4B69-A45F-910C69FE30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367" y="2062466"/>
            <a:ext cx="4554107" cy="1491102"/>
          </a:xfrm>
          <a:prstGeom prst="rect">
            <a:avLst/>
          </a:prstGeom>
          <a:ln w="28575">
            <a:solidFill>
              <a:srgbClr val="FF0000"/>
            </a:solidFill>
          </a:ln>
        </p:spPr>
      </p:pic>
      <p:sp>
        <p:nvSpPr>
          <p:cNvPr id="12" name="テキスト ボックス 11"/>
          <p:cNvSpPr txBox="1"/>
          <p:nvPr/>
        </p:nvSpPr>
        <p:spPr>
          <a:xfrm>
            <a:off x="5564222" y="1458030"/>
            <a:ext cx="3465919" cy="1323439"/>
          </a:xfrm>
          <a:prstGeom prst="rect">
            <a:avLst/>
          </a:prstGeom>
          <a:solidFill>
            <a:schemeClr val="bg1"/>
          </a:solidFill>
          <a:ln w="12700">
            <a:solidFill>
              <a:srgbClr val="FF0000"/>
            </a:solidFill>
          </a:ln>
        </p:spPr>
        <p:txBody>
          <a:bodyPr wrap="square" rtlCol="0">
            <a:spAutoFit/>
          </a:bodyPr>
          <a:lstStyle/>
          <a:p>
            <a:pPr marL="0" lvl="1"/>
            <a:r>
              <a:rPr lang="ja-JP" altLang="en-US" sz="1000">
                <a:latin typeface="メイリオ" panose="020B0604030504040204" pitchFamily="50" charset="-128"/>
                <a:ea typeface="メイリオ" panose="020B0604030504040204" pitchFamily="50" charset="-128"/>
              </a:rPr>
              <a:t>このシートの内容で、</a:t>
            </a:r>
            <a:r>
              <a:rPr lang="en-US" altLang="ja-JP" sz="1000">
                <a:latin typeface="メイリオ" panose="020B0604030504040204" pitchFamily="50" charset="-128"/>
                <a:ea typeface="メイリオ" panose="020B0604030504040204" pitchFamily="50" charset="-128"/>
              </a:rPr>
              <a:t>FA</a:t>
            </a:r>
            <a:r>
              <a:rPr lang="ja-JP" altLang="en-US" sz="1000">
                <a:latin typeface="メイリオ" panose="020B0604030504040204" pitchFamily="50" charset="-128"/>
                <a:ea typeface="メイリオ" panose="020B0604030504040204" pitchFamily="50" charset="-128"/>
              </a:rPr>
              <a:t>サイトダウンロード画面の「外形図・</a:t>
            </a:r>
            <a:r>
              <a:rPr lang="en-US" altLang="ja-JP" sz="1000">
                <a:latin typeface="メイリオ" panose="020B0604030504040204" pitchFamily="50" charset="-128"/>
                <a:ea typeface="メイリオ" panose="020B0604030504040204" pitchFamily="50" charset="-128"/>
              </a:rPr>
              <a:t>CAD</a:t>
            </a:r>
            <a:r>
              <a:rPr lang="ja-JP" altLang="en-US" sz="1000">
                <a:latin typeface="メイリオ" panose="020B0604030504040204" pitchFamily="50" charset="-128"/>
                <a:ea typeface="メイリオ" panose="020B0604030504040204" pitchFamily="50" charset="-128"/>
              </a:rPr>
              <a:t>」の一覧に表示される内容を編集可能です。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・一覧への大分類</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中分類</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小分類</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最小分類の割り当て</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・一覧への表示する追加の列項目と値の設定</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（４つまで追加可能）</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・一覧の表示順</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・一覧の上部</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下部に表示する任意の文章の設定</a:t>
            </a:r>
            <a:endParaRPr lang="en-US" altLang="ja-JP" sz="1000">
              <a:latin typeface="メイリオ" panose="020B0604030504040204" pitchFamily="50" charset="-128"/>
              <a:ea typeface="メイリオ" panose="020B0604030504040204" pitchFamily="50" charset="-128"/>
            </a:endParaRPr>
          </a:p>
          <a:p>
            <a:pPr marL="0" lvl="1"/>
            <a:endParaRPr lang="en-US" altLang="ja-JP" sz="1000">
              <a:latin typeface="メイリオ" panose="020B0604030504040204" pitchFamily="50" charset="-128"/>
              <a:ea typeface="メイリオ" panose="020B0604030504040204" pitchFamily="50" charset="-128"/>
            </a:endParaRPr>
          </a:p>
        </p:txBody>
      </p:sp>
      <p:grpSp>
        <p:nvGrpSpPr>
          <p:cNvPr id="3" name="グループ化 2"/>
          <p:cNvGrpSpPr/>
          <p:nvPr/>
        </p:nvGrpSpPr>
        <p:grpSpPr>
          <a:xfrm>
            <a:off x="3615304" y="2754098"/>
            <a:ext cx="4265962" cy="3926608"/>
            <a:chOff x="4939837" y="1007489"/>
            <a:chExt cx="3525587" cy="3245131"/>
          </a:xfrm>
        </p:grpSpPr>
        <p:sp>
          <p:nvSpPr>
            <p:cNvPr id="16" name="角丸四角形 15"/>
            <p:cNvSpPr/>
            <p:nvPr/>
          </p:nvSpPr>
          <p:spPr>
            <a:xfrm>
              <a:off x="6335447" y="2388151"/>
              <a:ext cx="1974089" cy="552174"/>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7" name="角丸四角形 16"/>
            <p:cNvSpPr/>
            <p:nvPr/>
          </p:nvSpPr>
          <p:spPr>
            <a:xfrm>
              <a:off x="6335447" y="2056100"/>
              <a:ext cx="1974089" cy="57975"/>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8" name="角丸四角形 17"/>
            <p:cNvSpPr/>
            <p:nvPr/>
          </p:nvSpPr>
          <p:spPr>
            <a:xfrm>
              <a:off x="6181406" y="3485103"/>
              <a:ext cx="2284018" cy="767517"/>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3" name="角丸四角形 52"/>
            <p:cNvSpPr/>
            <p:nvPr/>
          </p:nvSpPr>
          <p:spPr>
            <a:xfrm>
              <a:off x="4939837" y="1007489"/>
              <a:ext cx="955267" cy="543162"/>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24"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FB-T-A-003_CAD</a:t>
            </a:r>
            <a:r>
              <a:rPr lang="ja-JP" altLang="en-US" sz="1200">
                <a:solidFill>
                  <a:schemeClr val="tx1"/>
                </a:solidFill>
                <a:latin typeface="メイリオ" panose="020B0604030504040204" pitchFamily="50" charset="-128"/>
                <a:ea typeface="メイリオ" panose="020B0604030504040204" pitchFamily="50" charset="-128"/>
              </a:rPr>
              <a:t>表示情報」データファイルの内容を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p>
        </p:txBody>
      </p:sp>
      <p:cxnSp>
        <p:nvCxnSpPr>
          <p:cNvPr id="6" name="曲線コネクタ 5"/>
          <p:cNvCxnSpPr>
            <a:cxnSpLocks/>
            <a:stCxn id="38" idx="2"/>
            <a:endCxn id="17" idx="1"/>
          </p:cNvCxnSpPr>
          <p:nvPr/>
        </p:nvCxnSpPr>
        <p:spPr>
          <a:xfrm rot="16200000" flipH="1">
            <a:off x="3318458" y="2072458"/>
            <a:ext cx="1276523" cy="2694543"/>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曲線コネクタ 53"/>
          <p:cNvCxnSpPr>
            <a:cxnSpLocks/>
            <a:stCxn id="63" idx="2"/>
            <a:endCxn id="37" idx="1"/>
          </p:cNvCxnSpPr>
          <p:nvPr/>
        </p:nvCxnSpPr>
        <p:spPr>
          <a:xfrm rot="16200000" flipH="1">
            <a:off x="2243535" y="3870396"/>
            <a:ext cx="3239136" cy="2494154"/>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sp>
        <p:nvSpPr>
          <p:cNvPr id="38" name="角丸四角形 52">
            <a:extLst>
              <a:ext uri="{FF2B5EF4-FFF2-40B4-BE49-F238E27FC236}">
                <a16:creationId xmlns:a16="http://schemas.microsoft.com/office/drawing/2014/main" id="{7D512AAC-1B1C-4FA0-96C5-AA7DEF0DE58F}"/>
              </a:ext>
            </a:extLst>
          </p:cNvPr>
          <p:cNvSpPr/>
          <p:nvPr/>
        </p:nvSpPr>
        <p:spPr>
          <a:xfrm>
            <a:off x="2204091" y="2556226"/>
            <a:ext cx="810713" cy="225243"/>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3" name="角丸四角形 52">
            <a:extLst>
              <a:ext uri="{FF2B5EF4-FFF2-40B4-BE49-F238E27FC236}">
                <a16:creationId xmlns:a16="http://schemas.microsoft.com/office/drawing/2014/main" id="{F188E18E-E942-4AC2-BF52-9FBE56176E05}"/>
              </a:ext>
            </a:extLst>
          </p:cNvPr>
          <p:cNvSpPr/>
          <p:nvPr/>
        </p:nvSpPr>
        <p:spPr>
          <a:xfrm>
            <a:off x="2210669" y="3358836"/>
            <a:ext cx="810713" cy="139069"/>
          </a:xfrm>
          <a:prstGeom prst="roundRect">
            <a:avLst>
              <a:gd name="adj" fmla="val 377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cxnSp>
        <p:nvCxnSpPr>
          <p:cNvPr id="55" name="曲線コネクタ 54"/>
          <p:cNvCxnSpPr>
            <a:cxnSpLocks/>
            <a:stCxn id="53" idx="3"/>
            <a:endCxn id="18" idx="3"/>
          </p:cNvCxnSpPr>
          <p:nvPr/>
        </p:nvCxnSpPr>
        <p:spPr>
          <a:xfrm>
            <a:off x="4771178" y="3082711"/>
            <a:ext cx="3110088" cy="3133648"/>
          </a:xfrm>
          <a:prstGeom prst="curvedConnector3">
            <a:avLst>
              <a:gd name="adj1" fmla="val 10735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10B294ED-1CEF-4088-806D-FA2B2B393918}"/>
              </a:ext>
            </a:extLst>
          </p:cNvPr>
          <p:cNvGrpSpPr/>
          <p:nvPr/>
        </p:nvGrpSpPr>
        <p:grpSpPr>
          <a:xfrm>
            <a:off x="123415" y="2271281"/>
            <a:ext cx="1992573" cy="4563977"/>
            <a:chOff x="123415" y="2271281"/>
            <a:chExt cx="1992573" cy="4563977"/>
          </a:xfrm>
        </p:grpSpPr>
        <p:sp>
          <p:nvSpPr>
            <p:cNvPr id="58" name="正方形/長方形 57">
              <a:extLst>
                <a:ext uri="{FF2B5EF4-FFF2-40B4-BE49-F238E27FC236}">
                  <a16:creationId xmlns:a16="http://schemas.microsoft.com/office/drawing/2014/main" id="{7741C1D3-8D23-4BF0-B15F-69A49EC60749}"/>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65" name="正方形/長方形 64">
              <a:extLst>
                <a:ext uri="{FF2B5EF4-FFF2-40B4-BE49-F238E27FC236}">
                  <a16:creationId xmlns:a16="http://schemas.microsoft.com/office/drawing/2014/main" id="{96FA4847-DFBA-4FE3-AF24-D4A4B3827FC7}"/>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66" name="正方形/長方形 65">
              <a:extLst>
                <a:ext uri="{FF2B5EF4-FFF2-40B4-BE49-F238E27FC236}">
                  <a16:creationId xmlns:a16="http://schemas.microsoft.com/office/drawing/2014/main" id="{1BEEF98A-B270-4800-9C88-C2190EBDE144}"/>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67" name="正方形/長方形 66">
              <a:extLst>
                <a:ext uri="{FF2B5EF4-FFF2-40B4-BE49-F238E27FC236}">
                  <a16:creationId xmlns:a16="http://schemas.microsoft.com/office/drawing/2014/main" id="{C7124F9C-9C79-4145-B50A-8ED9333A936A}"/>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68" name="正方形/長方形 67">
              <a:extLst>
                <a:ext uri="{FF2B5EF4-FFF2-40B4-BE49-F238E27FC236}">
                  <a16:creationId xmlns:a16="http://schemas.microsoft.com/office/drawing/2014/main" id="{FE6CF22C-D512-466E-A7BC-BA16A90E7214}"/>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69" name="下矢印 34">
              <a:extLst>
                <a:ext uri="{FF2B5EF4-FFF2-40B4-BE49-F238E27FC236}">
                  <a16:creationId xmlns:a16="http://schemas.microsoft.com/office/drawing/2014/main" id="{6ECB006D-7948-4273-926B-D5CE08D3EE30}"/>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35">
              <a:extLst>
                <a:ext uri="{FF2B5EF4-FFF2-40B4-BE49-F238E27FC236}">
                  <a16:creationId xmlns:a16="http://schemas.microsoft.com/office/drawing/2014/main" id="{854A8C05-126E-44D9-98C6-B82979B77495}"/>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1" name="角丸四角形 36">
              <a:extLst>
                <a:ext uri="{FF2B5EF4-FFF2-40B4-BE49-F238E27FC236}">
                  <a16:creationId xmlns:a16="http://schemas.microsoft.com/office/drawing/2014/main" id="{5034AF67-A170-4104-B15A-A6456B58D2E2}"/>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2" name="角丸四角形 38">
              <a:extLst>
                <a:ext uri="{FF2B5EF4-FFF2-40B4-BE49-F238E27FC236}">
                  <a16:creationId xmlns:a16="http://schemas.microsoft.com/office/drawing/2014/main" id="{2A1243E2-0278-487E-A390-F39397BC2ACF}"/>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角丸四角形 39">
              <a:extLst>
                <a:ext uri="{FF2B5EF4-FFF2-40B4-BE49-F238E27FC236}">
                  <a16:creationId xmlns:a16="http://schemas.microsoft.com/office/drawing/2014/main" id="{66142E5B-F20E-45FA-8E46-159956F5CE1A}"/>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74" name="下矢印 40">
              <a:extLst>
                <a:ext uri="{FF2B5EF4-FFF2-40B4-BE49-F238E27FC236}">
                  <a16:creationId xmlns:a16="http://schemas.microsoft.com/office/drawing/2014/main" id="{E576210E-8B12-4A21-B30A-DB78717A3316}"/>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下矢印 43">
              <a:extLst>
                <a:ext uri="{FF2B5EF4-FFF2-40B4-BE49-F238E27FC236}">
                  <a16:creationId xmlns:a16="http://schemas.microsoft.com/office/drawing/2014/main" id="{14A0BC6E-60D6-421E-A5C5-865DCAB77CC9}"/>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6" name="下矢印 47">
              <a:extLst>
                <a:ext uri="{FF2B5EF4-FFF2-40B4-BE49-F238E27FC236}">
                  <a16:creationId xmlns:a16="http://schemas.microsoft.com/office/drawing/2014/main" id="{074D0270-3DFE-4BE1-BE49-64F253C11F2B}"/>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下矢印 48">
              <a:extLst>
                <a:ext uri="{FF2B5EF4-FFF2-40B4-BE49-F238E27FC236}">
                  <a16:creationId xmlns:a16="http://schemas.microsoft.com/office/drawing/2014/main" id="{6F167340-9ED3-4C92-9E97-1FDC7CF8370A}"/>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下矢印 33">
              <a:extLst>
                <a:ext uri="{FF2B5EF4-FFF2-40B4-BE49-F238E27FC236}">
                  <a16:creationId xmlns:a16="http://schemas.microsoft.com/office/drawing/2014/main" id="{7EE76068-AEFB-46D5-96ED-DCA36730352E}"/>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7B0758F2-182E-4EE8-CA81-33B9AE9F6F4C}"/>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98397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 </a:t>
            </a:r>
            <a:r>
              <a:rPr lang="en-US" altLang="ja-JP" sz="1200">
                <a:solidFill>
                  <a:schemeClr val="tx1"/>
                </a:solidFill>
              </a:rPr>
              <a:t>】</a:t>
            </a: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FB-T-A-003_CAD</a:t>
            </a:r>
            <a:r>
              <a:rPr lang="ja-JP" altLang="en-US" sz="1200">
                <a:solidFill>
                  <a:schemeClr val="tx1"/>
                </a:solidFill>
                <a:latin typeface="メイリオ" panose="020B0604030504040204" pitchFamily="50" charset="-128"/>
                <a:ea typeface="メイリオ" panose="020B0604030504040204" pitchFamily="50" charset="-128"/>
              </a:rPr>
              <a:t>表示情報」データファイルの内容を</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で編集します。</a:t>
            </a:r>
          </a:p>
        </p:txBody>
      </p:sp>
      <p:sp>
        <p:nvSpPr>
          <p:cNvPr id="56"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grpSp>
        <p:nvGrpSpPr>
          <p:cNvPr id="6" name="グループ化 5">
            <a:extLst>
              <a:ext uri="{FF2B5EF4-FFF2-40B4-BE49-F238E27FC236}">
                <a16:creationId xmlns:a16="http://schemas.microsoft.com/office/drawing/2014/main" id="{83A8BBAD-3596-4419-9613-D4062988EADC}"/>
              </a:ext>
            </a:extLst>
          </p:cNvPr>
          <p:cNvGrpSpPr/>
          <p:nvPr/>
        </p:nvGrpSpPr>
        <p:grpSpPr>
          <a:xfrm>
            <a:off x="521280" y="1949980"/>
            <a:ext cx="7609579" cy="2643366"/>
            <a:chOff x="521280" y="1949980"/>
            <a:chExt cx="7609579" cy="2643366"/>
          </a:xfrm>
        </p:grpSpPr>
        <p:pic>
          <p:nvPicPr>
            <p:cNvPr id="5" name="図 4">
              <a:extLst>
                <a:ext uri="{FF2B5EF4-FFF2-40B4-BE49-F238E27FC236}">
                  <a16:creationId xmlns:a16="http://schemas.microsoft.com/office/drawing/2014/main" id="{2150DFBA-F2F8-46DE-B0DB-DA1B29BEB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341" y="2291418"/>
              <a:ext cx="7030518" cy="2301928"/>
            </a:xfrm>
            <a:prstGeom prst="rect">
              <a:avLst/>
            </a:prstGeom>
            <a:ln w="28575">
              <a:solidFill>
                <a:srgbClr val="FF0000"/>
              </a:solidFill>
            </a:ln>
          </p:spPr>
        </p:pic>
        <p:sp>
          <p:nvSpPr>
            <p:cNvPr id="39" name="正方形/長方形 38"/>
            <p:cNvSpPr/>
            <p:nvPr/>
          </p:nvSpPr>
          <p:spPr>
            <a:xfrm>
              <a:off x="521280" y="1949980"/>
              <a:ext cx="1659429" cy="246221"/>
            </a:xfrm>
            <a:prstGeom prst="rect">
              <a:avLst/>
            </a:prstGeom>
            <a:solidFill>
              <a:schemeClr val="bg1">
                <a:lumMod val="85000"/>
              </a:schemeClr>
            </a:solidFill>
            <a:ln w="28575">
              <a:solidFill>
                <a:schemeClr val="tx1"/>
              </a:solidFill>
            </a:ln>
            <a:effectLst>
              <a:outerShdw blurRad="50800" dist="38100" dir="2700000" algn="tl" rotWithShape="0">
                <a:prstClr val="black">
                  <a:alpha val="40000"/>
                </a:prstClr>
              </a:outerShdw>
            </a:effectLst>
          </p:spPr>
          <p:txBody>
            <a:bodyPr wrap="none">
              <a:spAutoFit/>
            </a:bodyPr>
            <a:lstStyle/>
            <a:p>
              <a:r>
                <a:rPr lang="en-US" altLang="ja-JP" sz="1000">
                  <a:latin typeface="メイリオ" panose="020B0604030504040204" pitchFamily="50" charset="-128"/>
                  <a:ea typeface="メイリオ" panose="020B0604030504040204" pitchFamily="50" charset="-128"/>
                </a:rPr>
                <a:t>Excel</a:t>
              </a:r>
              <a:r>
                <a:rPr lang="ja-JP" altLang="en-US" sz="1000">
                  <a:latin typeface="メイリオ" panose="020B0604030504040204" pitchFamily="50" charset="-128"/>
                  <a:ea typeface="メイリオ" panose="020B0604030504040204" pitchFamily="50" charset="-128"/>
                </a:rPr>
                <a:t>ファイルレイアウト</a:t>
              </a:r>
            </a:p>
          </p:txBody>
        </p:sp>
        <p:sp>
          <p:nvSpPr>
            <p:cNvPr id="40" name="角丸四角形 39"/>
            <p:cNvSpPr/>
            <p:nvPr/>
          </p:nvSpPr>
          <p:spPr>
            <a:xfrm>
              <a:off x="1084998" y="2272919"/>
              <a:ext cx="1276292" cy="1060865"/>
            </a:xfrm>
            <a:prstGeom prst="roundRect">
              <a:avLst>
                <a:gd name="adj" fmla="val 104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1" name="角丸四角形 40"/>
            <p:cNvSpPr/>
            <p:nvPr/>
          </p:nvSpPr>
          <p:spPr>
            <a:xfrm>
              <a:off x="1100341" y="4274804"/>
              <a:ext cx="1264343" cy="238737"/>
            </a:xfrm>
            <a:prstGeom prst="roundRect">
              <a:avLst>
                <a:gd name="adj" fmla="val 3773"/>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2" name="角丸四角形 41"/>
            <p:cNvSpPr/>
            <p:nvPr/>
          </p:nvSpPr>
          <p:spPr>
            <a:xfrm>
              <a:off x="2361290" y="3333784"/>
              <a:ext cx="2681490" cy="941020"/>
            </a:xfrm>
            <a:prstGeom prst="roundRect">
              <a:avLst>
                <a:gd name="adj" fmla="val 197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5" name="正方形/長方形 44"/>
            <p:cNvSpPr/>
            <p:nvPr/>
          </p:nvSpPr>
          <p:spPr>
            <a:xfrm>
              <a:off x="716009" y="2738788"/>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716008" y="4274804"/>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C</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7" name="正方形/長方形 46"/>
            <p:cNvSpPr/>
            <p:nvPr/>
          </p:nvSpPr>
          <p:spPr>
            <a:xfrm>
              <a:off x="7131792" y="3106278"/>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F</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8" name="正方形/長方形 47"/>
            <p:cNvSpPr/>
            <p:nvPr/>
          </p:nvSpPr>
          <p:spPr>
            <a:xfrm>
              <a:off x="3521376" y="3106277"/>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D</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9" name="正方形/長方形 48"/>
            <p:cNvSpPr/>
            <p:nvPr/>
          </p:nvSpPr>
          <p:spPr>
            <a:xfrm>
              <a:off x="5587753" y="3106276"/>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E</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9" name="角丸四角形 58"/>
            <p:cNvSpPr/>
            <p:nvPr/>
          </p:nvSpPr>
          <p:spPr>
            <a:xfrm>
              <a:off x="2977949" y="2270460"/>
              <a:ext cx="1276292" cy="338486"/>
            </a:xfrm>
            <a:prstGeom prst="roundRect">
              <a:avLst>
                <a:gd name="adj" fmla="val 3773"/>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0" name="正方形/長方形 59"/>
            <p:cNvSpPr/>
            <p:nvPr/>
          </p:nvSpPr>
          <p:spPr>
            <a:xfrm>
              <a:off x="3025228" y="2051830"/>
              <a:ext cx="361317" cy="217027"/>
            </a:xfrm>
            <a:prstGeom prst="rect">
              <a:avLst/>
            </a:prstGeom>
            <a:solidFill>
              <a:srgbClr val="FFCCFF"/>
            </a:solidFill>
            <a:ln w="2857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0" name="角丸四角形 19"/>
            <p:cNvSpPr/>
            <p:nvPr/>
          </p:nvSpPr>
          <p:spPr>
            <a:xfrm>
              <a:off x="5042780" y="3333784"/>
              <a:ext cx="1451264" cy="941020"/>
            </a:xfrm>
            <a:prstGeom prst="roundRect">
              <a:avLst>
                <a:gd name="adj" fmla="val 197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1" name="角丸四角形 20"/>
            <p:cNvSpPr/>
            <p:nvPr/>
          </p:nvSpPr>
          <p:spPr>
            <a:xfrm>
              <a:off x="6494044" y="3333784"/>
              <a:ext cx="1636815" cy="941020"/>
            </a:xfrm>
            <a:prstGeom prst="roundRect">
              <a:avLst>
                <a:gd name="adj" fmla="val 197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2" name="スライド番号プレースホルダー 3">
            <a:extLst>
              <a:ext uri="{FF2B5EF4-FFF2-40B4-BE49-F238E27FC236}">
                <a16:creationId xmlns:a16="http://schemas.microsoft.com/office/drawing/2014/main" id="{41AB7ABA-3387-D262-7C09-2F62B97F5FF4}"/>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751060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拡大図・記載例</a:t>
            </a:r>
            <a:r>
              <a:rPr lang="en-US" altLang="ja-JP" sz="1200">
                <a:solidFill>
                  <a:schemeClr val="tx1"/>
                </a:solidFill>
                <a:latin typeface="メイリオ" panose="020B0604030504040204" pitchFamily="50" charset="-128"/>
                <a:ea typeface="メイリオ" panose="020B0604030504040204" pitchFamily="50" charset="-128"/>
              </a:rPr>
              <a:t>(A)</a:t>
            </a: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45" name="正方形/長方形 44"/>
          <p:cNvSpPr/>
          <p:nvPr/>
        </p:nvSpPr>
        <p:spPr>
          <a:xfrm>
            <a:off x="1246538" y="1501999"/>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3"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pic>
        <p:nvPicPr>
          <p:cNvPr id="4" name="図 3">
            <a:extLst>
              <a:ext uri="{FF2B5EF4-FFF2-40B4-BE49-F238E27FC236}">
                <a16:creationId xmlns:a16="http://schemas.microsoft.com/office/drawing/2014/main" id="{655D951A-D000-40C8-8F35-EC64924EA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193" y="1766998"/>
            <a:ext cx="5785605" cy="4680031"/>
          </a:xfrm>
          <a:prstGeom prst="rect">
            <a:avLst/>
          </a:prstGeom>
          <a:ln w="28575">
            <a:solidFill>
              <a:srgbClr val="FF0000"/>
            </a:solidFill>
          </a:ln>
        </p:spPr>
      </p:pic>
      <p:sp>
        <p:nvSpPr>
          <p:cNvPr id="2" name="スライド番号プレースホルダー 3">
            <a:extLst>
              <a:ext uri="{FF2B5EF4-FFF2-40B4-BE49-F238E27FC236}">
                <a16:creationId xmlns:a16="http://schemas.microsoft.com/office/drawing/2014/main" id="{2AA62EB3-8B0C-341F-DDE6-DCE422632673}"/>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3" name="線吹き出し 1 (枠付き) 7">
            <a:extLst>
              <a:ext uri="{FF2B5EF4-FFF2-40B4-BE49-F238E27FC236}">
                <a16:creationId xmlns:a16="http://schemas.microsoft.com/office/drawing/2014/main" id="{5B837CB0-5D27-AB5F-4DEB-40BE2A7DCC97}"/>
              </a:ext>
            </a:extLst>
          </p:cNvPr>
          <p:cNvSpPr/>
          <p:nvPr/>
        </p:nvSpPr>
        <p:spPr>
          <a:xfrm>
            <a:off x="3982500" y="4214229"/>
            <a:ext cx="3381057" cy="803982"/>
          </a:xfrm>
          <a:prstGeom prst="borderCallout1">
            <a:avLst>
              <a:gd name="adj1" fmla="val -56978"/>
              <a:gd name="adj2" fmla="val -41992"/>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algn="l"/>
            <a:r>
              <a:rPr lang="ja-JP" altLang="en-US" sz="1200">
                <a:solidFill>
                  <a:schemeClr val="tx1"/>
                </a:solidFill>
                <a:latin typeface="メイリオ" panose="020B0604030504040204" pitchFamily="50" charset="-128"/>
                <a:ea typeface="メイリオ" panose="020B0604030504040204" pitchFamily="50" charset="-128"/>
              </a:rPr>
              <a:t> 表示順を整列採番する場合は、</a:t>
            </a:r>
            <a:endParaRPr lang="en-US" altLang="ja-JP" sz="1200">
              <a:solidFill>
                <a:schemeClr val="tx1"/>
              </a:solidFill>
              <a:latin typeface="メイリオ" panose="020B0604030504040204" pitchFamily="50" charset="-128"/>
              <a:ea typeface="メイリオ" panose="020B0604030504040204" pitchFamily="50" charset="-128"/>
            </a:endParaRPr>
          </a:p>
          <a:p>
            <a:pPr algn="l"/>
            <a:r>
              <a:rPr lang="ja-JP" altLang="en-US" sz="1200">
                <a:solidFill>
                  <a:schemeClr val="tx1"/>
                </a:solidFill>
                <a:latin typeface="メイリオ" panose="020B0604030504040204" pitchFamily="50" charset="-128"/>
                <a:ea typeface="メイリオ" panose="020B0604030504040204" pitchFamily="50" charset="-128"/>
              </a:rPr>
              <a:t>「表示順を整列採番」の設定箇所を</a:t>
            </a:r>
            <a:endParaRPr lang="en-US" altLang="ja-JP" sz="1200">
              <a:solidFill>
                <a:schemeClr val="tx1"/>
              </a:solidFill>
              <a:latin typeface="メイリオ" panose="020B0604030504040204" pitchFamily="50" charset="-128"/>
              <a:ea typeface="メイリオ" panose="020B0604030504040204" pitchFamily="50" charset="-128"/>
            </a:endParaRPr>
          </a:p>
          <a:p>
            <a:pPr algn="l"/>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1</a:t>
            </a:r>
            <a:r>
              <a:rPr lang="ja-JP" altLang="en-US" sz="1200">
                <a:solidFill>
                  <a:schemeClr val="tx1"/>
                </a:solidFill>
                <a:latin typeface="メイリオ" panose="020B0604030504040204" pitchFamily="50" charset="-128"/>
                <a:ea typeface="メイリオ" panose="020B0604030504040204" pitchFamily="50" charset="-128"/>
              </a:rPr>
              <a:t>」にして</a:t>
            </a:r>
            <a:r>
              <a:rPr lang="en-US" altLang="ja-JP" sz="1200">
                <a:solidFill>
                  <a:schemeClr val="tx1"/>
                </a:solidFill>
                <a:latin typeface="メイリオ" panose="020B0604030504040204" pitchFamily="50" charset="-128"/>
                <a:ea typeface="メイリオ" panose="020B0604030504040204" pitchFamily="50" charset="-128"/>
              </a:rPr>
              <a:t>Excel</a:t>
            </a:r>
            <a:r>
              <a:rPr lang="ja-JP" altLang="en-US" sz="1200">
                <a:solidFill>
                  <a:schemeClr val="tx1"/>
                </a:solidFill>
                <a:latin typeface="メイリオ" panose="020B0604030504040204" pitchFamily="50" charset="-128"/>
                <a:ea typeface="メイリオ" panose="020B0604030504040204" pitchFamily="50" charset="-128"/>
              </a:rPr>
              <a:t>インポートしてください。</a:t>
            </a:r>
          </a:p>
        </p:txBody>
      </p:sp>
    </p:spTree>
    <p:extLst>
      <p:ext uri="{BB962C8B-B14F-4D97-AF65-F5344CB8AC3E}">
        <p14:creationId xmlns:p14="http://schemas.microsoft.com/office/powerpoint/2010/main" val="757553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拡大図・記載例（</a:t>
            </a:r>
            <a:r>
              <a:rPr lang="en-US" altLang="ja-JP" sz="1200">
                <a:solidFill>
                  <a:schemeClr val="tx1"/>
                </a:solidFill>
                <a:latin typeface="メイリオ" panose="020B0604030504040204" pitchFamily="50" charset="-128"/>
                <a:ea typeface="メイリオ" panose="020B0604030504040204" pitchFamily="50" charset="-128"/>
              </a:rPr>
              <a:t>B)</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C)</a:t>
            </a: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268638" y="355261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C</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3"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pic>
        <p:nvPicPr>
          <p:cNvPr id="5" name="図 4"/>
          <p:cNvPicPr>
            <a:picLocks noChangeAspect="1"/>
          </p:cNvPicPr>
          <p:nvPr/>
        </p:nvPicPr>
        <p:blipFill rotWithShape="1">
          <a:blip r:embed="rId3"/>
          <a:srcRect r="9658"/>
          <a:stretch/>
        </p:blipFill>
        <p:spPr>
          <a:xfrm>
            <a:off x="538649" y="3805879"/>
            <a:ext cx="8066703" cy="2472040"/>
          </a:xfrm>
          <a:prstGeom prst="rect">
            <a:avLst/>
          </a:prstGeom>
        </p:spPr>
      </p:pic>
      <p:sp>
        <p:nvSpPr>
          <p:cNvPr id="45" name="正方形/長方形 44"/>
          <p:cNvSpPr/>
          <p:nvPr/>
        </p:nvSpPr>
        <p:spPr>
          <a:xfrm>
            <a:off x="268638" y="1501999"/>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76E0CEE3-6C04-4719-9BC1-6B533578A923}"/>
              </a:ext>
            </a:extLst>
          </p:cNvPr>
          <p:cNvPicPr>
            <a:picLocks noChangeAspect="1"/>
          </p:cNvPicPr>
          <p:nvPr/>
        </p:nvPicPr>
        <p:blipFill>
          <a:blip r:embed="rId4"/>
          <a:stretch>
            <a:fillRect/>
          </a:stretch>
        </p:blipFill>
        <p:spPr>
          <a:xfrm>
            <a:off x="663801" y="1839790"/>
            <a:ext cx="8007181" cy="1012634"/>
          </a:xfrm>
          <a:prstGeom prst="rect">
            <a:avLst/>
          </a:prstGeom>
          <a:ln>
            <a:solidFill>
              <a:schemeClr val="tx1"/>
            </a:solidFill>
          </a:ln>
        </p:spPr>
      </p:pic>
      <p:sp>
        <p:nvSpPr>
          <p:cNvPr id="2" name="スライド番号プレースホルダー 3">
            <a:extLst>
              <a:ext uri="{FF2B5EF4-FFF2-40B4-BE49-F238E27FC236}">
                <a16:creationId xmlns:a16="http://schemas.microsoft.com/office/drawing/2014/main" id="{710669F1-044F-CB83-C35B-9549AF39F9CC}"/>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286401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287E91D-3292-4ECD-9FB7-8BECE70B33B9}"/>
              </a:ext>
            </a:extLst>
          </p:cNvPr>
          <p:cNvPicPr>
            <a:picLocks noChangeAspect="1"/>
          </p:cNvPicPr>
          <p:nvPr/>
        </p:nvPicPr>
        <p:blipFill>
          <a:blip r:embed="rId3"/>
          <a:stretch>
            <a:fillRect/>
          </a:stretch>
        </p:blipFill>
        <p:spPr>
          <a:xfrm>
            <a:off x="691559" y="2500510"/>
            <a:ext cx="7760881" cy="1639966"/>
          </a:xfrm>
          <a:prstGeom prst="rect">
            <a:avLst/>
          </a:prstGeom>
          <a:ln>
            <a:solidFill>
              <a:schemeClr val="tx1"/>
            </a:solidFill>
          </a:ln>
        </p:spPr>
      </p:pic>
      <p:sp>
        <p:nvSpPr>
          <p:cNvPr id="47" name="正方形/長方形 46"/>
          <p:cNvSpPr/>
          <p:nvPr/>
        </p:nvSpPr>
        <p:spPr>
          <a:xfrm>
            <a:off x="557064" y="2161611"/>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D</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sp>
        <p:nvSpPr>
          <p:cNvPr id="35" name="コンテンツ プレースホルダー 5"/>
          <p:cNvSpPr txBox="1">
            <a:spLocks/>
          </p:cNvSpPr>
          <p:nvPr/>
        </p:nvSpPr>
        <p:spPr>
          <a:xfrm>
            <a:off x="492525"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拡大図・記載例（</a:t>
            </a:r>
            <a:r>
              <a:rPr lang="en-US" altLang="ja-JP" sz="1200">
                <a:solidFill>
                  <a:schemeClr val="tx1"/>
                </a:solidFill>
                <a:latin typeface="メイリオ" panose="020B0604030504040204" pitchFamily="50" charset="-128"/>
                <a:ea typeface="メイリオ" panose="020B0604030504040204" pitchFamily="50" charset="-128"/>
              </a:rPr>
              <a:t>D)</a:t>
            </a:r>
          </a:p>
          <a:p>
            <a:pPr marL="196453" lvl="1" algn="l"/>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可変項目値に「</a:t>
            </a:r>
            <a:r>
              <a:rPr lang="en-US" altLang="ja-JP" sz="1200">
                <a:solidFill>
                  <a:schemeClr val="tx1"/>
                </a:solidFill>
                <a:latin typeface="メイリオ" panose="020B0604030504040204" pitchFamily="50" charset="-128"/>
                <a:ea typeface="メイリオ" panose="020B0604030504040204" pitchFamily="50" charset="-128"/>
              </a:rPr>
              <a:t>&amp;</a:t>
            </a:r>
            <a:r>
              <a:rPr lang="en-US" altLang="ja-JP" sz="1200" err="1">
                <a:solidFill>
                  <a:schemeClr val="tx1"/>
                </a:solidFill>
                <a:latin typeface="メイリオ" panose="020B0604030504040204" pitchFamily="50" charset="-128"/>
                <a:ea typeface="メイリオ" panose="020B0604030504040204" pitchFamily="50" charset="-128"/>
              </a:rPr>
              <a:t>nbsp</a:t>
            </a:r>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」を設定すると空の項目に罫線が引かれます。</a:t>
            </a:r>
          </a:p>
        </p:txBody>
      </p:sp>
      <p:sp>
        <p:nvSpPr>
          <p:cNvPr id="8" name="角丸四角形 7"/>
          <p:cNvSpPr/>
          <p:nvPr/>
        </p:nvSpPr>
        <p:spPr>
          <a:xfrm>
            <a:off x="1809448" y="2743201"/>
            <a:ext cx="162227" cy="1397276"/>
          </a:xfrm>
          <a:prstGeom prst="roundRect">
            <a:avLst>
              <a:gd name="adj" fmla="val 143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2" name="線吹き出し 1 (枠付き) 7">
            <a:extLst>
              <a:ext uri="{FF2B5EF4-FFF2-40B4-BE49-F238E27FC236}">
                <a16:creationId xmlns:a16="http://schemas.microsoft.com/office/drawing/2014/main" id="{5E743314-528A-4FC7-9044-1D203C2A2E14}"/>
              </a:ext>
            </a:extLst>
          </p:cNvPr>
          <p:cNvSpPr/>
          <p:nvPr/>
        </p:nvSpPr>
        <p:spPr>
          <a:xfrm>
            <a:off x="918381" y="4581307"/>
            <a:ext cx="7214414" cy="643045"/>
          </a:xfrm>
          <a:prstGeom prst="borderCallout1">
            <a:avLst>
              <a:gd name="adj1" fmla="val -73255"/>
              <a:gd name="adj2" fmla="val 12228"/>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algn="l"/>
            <a:r>
              <a:rPr lang="ja-JP" altLang="en-US" sz="1200">
                <a:solidFill>
                  <a:schemeClr val="tx1"/>
                </a:solidFill>
                <a:latin typeface="メイリオ" panose="020B0604030504040204" pitchFamily="50" charset="-128"/>
                <a:ea typeface="メイリオ" panose="020B0604030504040204" pitchFamily="50" charset="-128"/>
              </a:rPr>
              <a:t>「連番」とは、「</a:t>
            </a:r>
            <a:r>
              <a:rPr lang="en-US" altLang="ja-JP" sz="1200">
                <a:solidFill>
                  <a:schemeClr val="tx1"/>
                </a:solidFill>
                <a:latin typeface="メイリオ" panose="020B0604030504040204" pitchFamily="50" charset="-128"/>
                <a:ea typeface="メイリオ" panose="020B0604030504040204" pitchFamily="50" charset="-128"/>
              </a:rPr>
              <a:t>PIM</a:t>
            </a:r>
            <a:r>
              <a:rPr lang="ja-JP" altLang="en-US" sz="1200">
                <a:solidFill>
                  <a:schemeClr val="tx1"/>
                </a:solidFill>
                <a:latin typeface="メイリオ" panose="020B0604030504040204" pitchFamily="50" charset="-128"/>
                <a:ea typeface="メイリオ" panose="020B0604030504040204" pitchFamily="50" charset="-128"/>
              </a:rPr>
              <a:t>デジタルアセット情報取得」で登録した「カテゴリ分類連番」項目です。</a:t>
            </a:r>
            <a:endParaRPr lang="en-US" altLang="ja-JP" sz="1200">
              <a:solidFill>
                <a:schemeClr val="tx1"/>
              </a:solidFill>
              <a:latin typeface="メイリオ" panose="020B0604030504040204" pitchFamily="50" charset="-128"/>
              <a:ea typeface="メイリオ" panose="020B0604030504040204" pitchFamily="50" charset="-128"/>
            </a:endParaRPr>
          </a:p>
          <a:p>
            <a:pPr algn="l"/>
            <a:r>
              <a:rPr lang="ja-JP" altLang="en-US" sz="1200">
                <a:solidFill>
                  <a:schemeClr val="tx1"/>
                </a:solidFill>
                <a:latin typeface="メイリオ" panose="020B0604030504040204" pitchFamily="50" charset="-128"/>
                <a:ea typeface="メイリオ" panose="020B0604030504040204" pitchFamily="50" charset="-128"/>
              </a:rPr>
              <a:t>数値は自動採番で、カテゴリ分類連番を除く主キー項目単位で</a:t>
            </a:r>
            <a:r>
              <a:rPr lang="en-US" altLang="ja-JP" sz="1200">
                <a:solidFill>
                  <a:schemeClr val="tx1"/>
                </a:solidFill>
                <a:latin typeface="メイリオ" panose="020B0604030504040204" pitchFamily="50" charset="-128"/>
                <a:ea typeface="メイリオ" panose="020B0604030504040204" pitchFamily="50" charset="-128"/>
              </a:rPr>
              <a:t>"1"</a:t>
            </a:r>
            <a:r>
              <a:rPr lang="ja-JP" altLang="en-US" sz="1200">
                <a:solidFill>
                  <a:schemeClr val="tx1"/>
                </a:solidFill>
                <a:latin typeface="メイリオ" panose="020B0604030504040204" pitchFamily="50" charset="-128"/>
                <a:ea typeface="メイリオ" panose="020B0604030504040204" pitchFamily="50" charset="-128"/>
              </a:rPr>
              <a:t>から始まる連番が設定されています（セルの入力・変更不可）。</a:t>
            </a:r>
          </a:p>
          <a:p>
            <a:pPr algn="l"/>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3">
            <a:extLst>
              <a:ext uri="{FF2B5EF4-FFF2-40B4-BE49-F238E27FC236}">
                <a16:creationId xmlns:a16="http://schemas.microsoft.com/office/drawing/2014/main" id="{34471089-8163-D0E3-7F80-656E26BDD7A4}"/>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61296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正方形/長方形 47"/>
          <p:cNvSpPr/>
          <p:nvPr/>
        </p:nvSpPr>
        <p:spPr>
          <a:xfrm>
            <a:off x="374844" y="1504892"/>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E</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pic>
        <p:nvPicPr>
          <p:cNvPr id="12" name="図 11"/>
          <p:cNvPicPr/>
          <p:nvPr/>
        </p:nvPicPr>
        <p:blipFill>
          <a:blip r:embed="rId3">
            <a:extLst>
              <a:ext uri="{28A0092B-C50C-407E-A947-70E740481C1C}">
                <a14:useLocalDpi xmlns:a14="http://schemas.microsoft.com/office/drawing/2010/main" val="0"/>
              </a:ext>
            </a:extLst>
          </a:blip>
          <a:srcRect/>
          <a:stretch>
            <a:fillRect/>
          </a:stretch>
        </p:blipFill>
        <p:spPr bwMode="auto">
          <a:xfrm>
            <a:off x="374844" y="1808366"/>
            <a:ext cx="6959406" cy="2186780"/>
          </a:xfrm>
          <a:prstGeom prst="rect">
            <a:avLst/>
          </a:prstGeom>
          <a:noFill/>
          <a:ln>
            <a:noFill/>
          </a:ln>
        </p:spPr>
      </p:pic>
      <p:sp>
        <p:nvSpPr>
          <p:cNvPr id="49" name="正方形/長方形 48"/>
          <p:cNvSpPr/>
          <p:nvPr/>
        </p:nvSpPr>
        <p:spPr>
          <a:xfrm>
            <a:off x="374844" y="4180111"/>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F</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2.4.4.2 </a:t>
            </a:r>
            <a:r>
              <a:rPr lang="ja-JP" altLang="en-US" sz="1800"/>
              <a:t>外形図・</a:t>
            </a:r>
            <a:r>
              <a:rPr lang="en-US" altLang="ja-JP" sz="1800"/>
              <a:t>CAD</a:t>
            </a:r>
            <a:r>
              <a:rPr lang="ja-JP" altLang="en-US" sz="1800"/>
              <a:t>情報登録 データファイル</a:t>
            </a:r>
            <a:r>
              <a:rPr lang="en-US" altLang="ja-JP" sz="1800"/>
              <a:t>Excel</a:t>
            </a:r>
            <a:r>
              <a:rPr lang="ja-JP" altLang="en-US" sz="1800"/>
              <a:t>編集</a:t>
            </a:r>
          </a:p>
        </p:txBody>
      </p:sp>
      <p:sp>
        <p:nvSpPr>
          <p:cNvPr id="11"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拡大図・記載例（</a:t>
            </a:r>
            <a:r>
              <a:rPr lang="en-US" altLang="ja-JP" sz="1200">
                <a:solidFill>
                  <a:schemeClr val="tx1"/>
                </a:solidFill>
                <a:latin typeface="メイリオ" panose="020B0604030504040204" pitchFamily="50" charset="-128"/>
                <a:ea typeface="メイリオ" panose="020B0604030504040204" pitchFamily="50" charset="-128"/>
              </a:rPr>
              <a:t>E)</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a:t>
            </a:r>
            <a:endParaRPr lang="ja-JP" altLang="en-US" sz="1200">
              <a:solidFill>
                <a:schemeClr val="tx1"/>
              </a:solidFill>
              <a:latin typeface="メイリオ" panose="020B0604030504040204" pitchFamily="50" charset="-128"/>
              <a:ea typeface="メイリオ" panose="020B0604030504040204" pitchFamily="50" charset="-128"/>
            </a:endParaRPr>
          </a:p>
        </p:txBody>
      </p:sp>
      <p:pic>
        <p:nvPicPr>
          <p:cNvPr id="14" name="図 13"/>
          <p:cNvPicPr/>
          <p:nvPr/>
        </p:nvPicPr>
        <p:blipFill>
          <a:blip r:embed="rId4">
            <a:extLst>
              <a:ext uri="{28A0092B-C50C-407E-A947-70E740481C1C}">
                <a14:useLocalDpi xmlns:a14="http://schemas.microsoft.com/office/drawing/2010/main" val="0"/>
              </a:ext>
            </a:extLst>
          </a:blip>
          <a:srcRect/>
          <a:stretch>
            <a:fillRect/>
          </a:stretch>
        </p:blipFill>
        <p:spPr bwMode="auto">
          <a:xfrm>
            <a:off x="374844" y="4497122"/>
            <a:ext cx="7587209" cy="2186780"/>
          </a:xfrm>
          <a:prstGeom prst="rect">
            <a:avLst/>
          </a:prstGeom>
          <a:noFill/>
          <a:ln>
            <a:noFill/>
          </a:ln>
        </p:spPr>
      </p:pic>
      <p:sp>
        <p:nvSpPr>
          <p:cNvPr id="2" name="スライド番号プレースホルダー 3">
            <a:extLst>
              <a:ext uri="{FF2B5EF4-FFF2-40B4-BE49-F238E27FC236}">
                <a16:creationId xmlns:a16="http://schemas.microsoft.com/office/drawing/2014/main" id="{E5099DCE-7ACF-2B13-481A-595C579DBA31}"/>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764190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sz="2400"/>
              <a:t>2. PIM</a:t>
            </a:r>
            <a:r>
              <a:rPr lang="ja-JP" altLang="en-US" sz="2400"/>
              <a:t>デジタルアセット情報登録</a:t>
            </a:r>
            <a:endParaRPr kumimoji="1" lang="ja-JP" altLang="en-US" sz="2400"/>
          </a:p>
        </p:txBody>
      </p:sp>
      <p:sp>
        <p:nvSpPr>
          <p:cNvPr id="5" name="スライド番号プレースホルダー 3"/>
          <p:cNvSpPr>
            <a:spLocks noGrp="1"/>
          </p:cNvSpPr>
          <p:nvPr>
            <p:ph type="sldNum" sz="quarter" idx="12"/>
          </p:nvPr>
        </p:nvSpPr>
        <p:spPr>
          <a:xfrm>
            <a:off x="8388424" y="6544154"/>
            <a:ext cx="69344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788">
                <a:solidFill>
                  <a:prstClr val="white">
                    <a:lumMod val="65000"/>
                  </a:prstClr>
                </a:solidFill>
                <a:latin typeface="ＭＳ Ｐゴシック" panose="020B0600070205080204" pitchFamily="50" charset="-128"/>
                <a:ea typeface="ＭＳ Ｐゴシック" panose="020B0600070205080204" pitchFamily="50" charset="-128"/>
              </a:rPr>
              <a:t>4</a:t>
            </a:r>
            <a:endParaRPr kumimoji="1" lang="ja-JP" altLang="en-US" sz="788" b="0" i="0" u="none" strike="noStrike" kern="1200" cap="none" spc="0" normalizeH="0" baseline="0" noProof="0">
              <a:ln>
                <a:noFill/>
              </a:ln>
              <a:solidFill>
                <a:prstClr val="white">
                  <a:lumMod val="65000"/>
                </a:prstClr>
              </a:solidFill>
              <a:effectLst/>
              <a:uLnTx/>
              <a:uFillTx/>
              <a:latin typeface="ＭＳ Ｐゴシック" panose="020B0600070205080204" pitchFamily="50" charset="-128"/>
              <a:ea typeface="ＭＳ Ｐゴシック" panose="020B0600070205080204" pitchFamily="50" charset="-128"/>
              <a:cs typeface="+mn-cs"/>
            </a:endParaRPr>
          </a:p>
        </p:txBody>
      </p:sp>
    </p:spTree>
    <p:extLst>
      <p:ext uri="{BB962C8B-B14F-4D97-AF65-F5344CB8AC3E}">
        <p14:creationId xmlns:p14="http://schemas.microsoft.com/office/powerpoint/2010/main" val="222195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2306135" y="1952763"/>
            <a:ext cx="249299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r>
              <a:rPr lang="ja-JP" altLang="en-US" sz="1000">
                <a:latin typeface="メイリオ" panose="020B0604030504040204" pitchFamily="50" charset="-128"/>
                <a:ea typeface="メイリオ" panose="020B0604030504040204" pitchFamily="50" charset="-128"/>
              </a:rPr>
              <a:t>「デジタルアセット表示情報一覧」画面</a:t>
            </a:r>
          </a:p>
        </p:txBody>
      </p:sp>
      <p:sp>
        <p:nvSpPr>
          <p:cNvPr id="24"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 </a:t>
            </a:r>
            <a:r>
              <a:rPr lang="en-US" altLang="ja-JP" sz="1200">
                <a:solidFill>
                  <a:schemeClr val="tx1"/>
                </a:solidFill>
              </a:rPr>
              <a:t>】</a:t>
            </a:r>
          </a:p>
          <a:p>
            <a:pPr marL="425053" lvl="1" indent="-228600" algn="l">
              <a:buFont typeface="+mj-ea"/>
              <a:buAutoNum type="circleNumDbPlain" startAt="2"/>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FB-T-A-003_CAD</a:t>
            </a:r>
            <a:r>
              <a:rPr lang="ja-JP" altLang="en-US" sz="1200">
                <a:solidFill>
                  <a:schemeClr val="tx1"/>
                </a:solidFill>
                <a:latin typeface="メイリオ" panose="020B0604030504040204" pitchFamily="50" charset="-128"/>
                <a:ea typeface="メイリオ" panose="020B0604030504040204" pitchFamily="50" charset="-128"/>
              </a:rPr>
              <a:t>表示情報」データファイルの内容をインポートします。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a:pP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表示情報インポート」ボタンをクリックし、</a:t>
            </a:r>
            <a:endParaRPr lang="en-US" altLang="ja-JP" sz="1200">
              <a:solidFill>
                <a:schemeClr val="tx1"/>
              </a:solidFill>
              <a:latin typeface="メイリオ" panose="020B0604030504040204" pitchFamily="50" charset="-128"/>
              <a:ea typeface="メイリオ" panose="020B0604030504040204" pitchFamily="50" charset="-128"/>
            </a:endParaRPr>
          </a:p>
          <a:p>
            <a:pPr algn="l"/>
            <a:r>
              <a:rPr lang="ja-JP" altLang="en-US" sz="1200">
                <a:solidFill>
                  <a:schemeClr val="tx1"/>
                </a:solidFill>
              </a:rPr>
              <a:t>　　　　　「デジタルアセット表示情報インポート」画面を開きます。</a:t>
            </a:r>
            <a:endParaRPr lang="en-US" altLang="ja-JP" sz="1200">
              <a:solidFill>
                <a:schemeClr val="tx1"/>
              </a:solidFill>
            </a:endParaRPr>
          </a:p>
          <a:p>
            <a:pPr marL="425053" lvl="1" indent="-228600" algn="l">
              <a:buFont typeface="+mj-ea"/>
              <a:buAutoNum type="circleNumDbPlain" startAt="4"/>
            </a:pPr>
            <a:endParaRPr lang="en-US" altLang="ja-JP" sz="900">
              <a:solidFill>
                <a:schemeClr val="tx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68676A2A-E667-4326-8FE5-E79186DBA2F1}"/>
              </a:ext>
            </a:extLst>
          </p:cNvPr>
          <p:cNvGrpSpPr/>
          <p:nvPr/>
        </p:nvGrpSpPr>
        <p:grpSpPr>
          <a:xfrm>
            <a:off x="2209942" y="2473059"/>
            <a:ext cx="6490288" cy="2829320"/>
            <a:chOff x="2209942" y="2473059"/>
            <a:chExt cx="6490288" cy="2829320"/>
          </a:xfrm>
        </p:grpSpPr>
        <p:pic>
          <p:nvPicPr>
            <p:cNvPr id="3" name="図 2">
              <a:extLst>
                <a:ext uri="{FF2B5EF4-FFF2-40B4-BE49-F238E27FC236}">
                  <a16:creationId xmlns:a16="http://schemas.microsoft.com/office/drawing/2014/main" id="{5414799A-0515-4D76-B1E6-69A7E3D13AA7}"/>
                </a:ext>
              </a:extLst>
            </p:cNvPr>
            <p:cNvPicPr>
              <a:picLocks noChangeAspect="1"/>
            </p:cNvPicPr>
            <p:nvPr/>
          </p:nvPicPr>
          <p:blipFill>
            <a:blip r:embed="rId3"/>
            <a:stretch>
              <a:fillRect/>
            </a:stretch>
          </p:blipFill>
          <p:spPr>
            <a:xfrm>
              <a:off x="2209942" y="2473059"/>
              <a:ext cx="6490288" cy="2829320"/>
            </a:xfrm>
            <a:prstGeom prst="rect">
              <a:avLst/>
            </a:prstGeom>
          </p:spPr>
        </p:pic>
        <p:sp>
          <p:nvSpPr>
            <p:cNvPr id="10" name="角丸四角形 9"/>
            <p:cNvSpPr/>
            <p:nvPr/>
          </p:nvSpPr>
          <p:spPr>
            <a:xfrm>
              <a:off x="7453694" y="3665460"/>
              <a:ext cx="1246536" cy="274075"/>
            </a:xfrm>
            <a:prstGeom prst="roundRect">
              <a:avLst>
                <a:gd name="adj" fmla="val 16126"/>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1" name="正方形/長方形 40"/>
            <p:cNvSpPr/>
            <p:nvPr/>
          </p:nvSpPr>
          <p:spPr>
            <a:xfrm>
              <a:off x="7610459" y="3234417"/>
              <a:ext cx="674137" cy="43104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err="1">
                  <a:ln>
                    <a:noFill/>
                  </a:ln>
                  <a:solidFill>
                    <a:srgbClr val="FF0000"/>
                  </a:solidFill>
                  <a:effectLst/>
                  <a:uLnTx/>
                  <a:uFillTx/>
                  <a:latin typeface="メイリオ" panose="020B0604030504040204" pitchFamily="50" charset="-128"/>
                  <a:ea typeface="メイリオ" panose="020B0604030504040204" pitchFamily="50" charset="-128"/>
                  <a:cs typeface="+mn-cs"/>
                </a:rPr>
                <a:t>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4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2.4.4.3 </a:t>
            </a:r>
            <a:r>
              <a:rPr lang="ja-JP" altLang="en-US" sz="1800"/>
              <a:t>外形図・</a:t>
            </a:r>
            <a:r>
              <a:rPr lang="en-US" altLang="ja-JP" sz="1800"/>
              <a:t>CAD</a:t>
            </a:r>
            <a:r>
              <a:rPr lang="ja-JP" altLang="en-US" sz="1800"/>
              <a:t>情報登録 データファイルインポート</a:t>
            </a:r>
          </a:p>
        </p:txBody>
      </p:sp>
      <p:grpSp>
        <p:nvGrpSpPr>
          <p:cNvPr id="27" name="グループ化 26">
            <a:extLst>
              <a:ext uri="{FF2B5EF4-FFF2-40B4-BE49-F238E27FC236}">
                <a16:creationId xmlns:a16="http://schemas.microsoft.com/office/drawing/2014/main" id="{857680BE-01D6-4C60-9816-41649F072DAA}"/>
              </a:ext>
            </a:extLst>
          </p:cNvPr>
          <p:cNvGrpSpPr/>
          <p:nvPr/>
        </p:nvGrpSpPr>
        <p:grpSpPr>
          <a:xfrm>
            <a:off x="123415" y="2271281"/>
            <a:ext cx="1992573" cy="4563977"/>
            <a:chOff x="123415" y="2271281"/>
            <a:chExt cx="1992573" cy="4563977"/>
          </a:xfrm>
        </p:grpSpPr>
        <p:sp>
          <p:nvSpPr>
            <p:cNvPr id="28" name="正方形/長方形 27">
              <a:extLst>
                <a:ext uri="{FF2B5EF4-FFF2-40B4-BE49-F238E27FC236}">
                  <a16:creationId xmlns:a16="http://schemas.microsoft.com/office/drawing/2014/main" id="{2ED64405-EE5C-4328-8CCA-BFD2C56604A0}"/>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29" name="正方形/長方形 28">
              <a:extLst>
                <a:ext uri="{FF2B5EF4-FFF2-40B4-BE49-F238E27FC236}">
                  <a16:creationId xmlns:a16="http://schemas.microsoft.com/office/drawing/2014/main" id="{ABE0BBF7-4242-4626-88FF-EA5D1663B947}"/>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A784FC48-790A-40E7-9155-CD9511B50D7D}"/>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1" name="正方形/長方形 30">
              <a:extLst>
                <a:ext uri="{FF2B5EF4-FFF2-40B4-BE49-F238E27FC236}">
                  <a16:creationId xmlns:a16="http://schemas.microsoft.com/office/drawing/2014/main" id="{BAA39BF5-24C9-4198-B980-4B2921DDC11A}"/>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81B37192-2080-421C-ACF4-8E6354FFBFDD}"/>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3" name="下矢印 34">
              <a:extLst>
                <a:ext uri="{FF2B5EF4-FFF2-40B4-BE49-F238E27FC236}">
                  <a16:creationId xmlns:a16="http://schemas.microsoft.com/office/drawing/2014/main" id="{AA2A6A5E-8600-427F-9B4F-B58A9C60440F}"/>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角丸四角形 35">
              <a:extLst>
                <a:ext uri="{FF2B5EF4-FFF2-40B4-BE49-F238E27FC236}">
                  <a16:creationId xmlns:a16="http://schemas.microsoft.com/office/drawing/2014/main" id="{4925B82A-BFE5-492F-8128-0C3F2A49BFA4}"/>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5" name="角丸四角形 36">
              <a:extLst>
                <a:ext uri="{FF2B5EF4-FFF2-40B4-BE49-F238E27FC236}">
                  <a16:creationId xmlns:a16="http://schemas.microsoft.com/office/drawing/2014/main" id="{E1CB6B7B-4A21-4F9A-A10D-06A88D030AD8}"/>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6" name="角丸四角形 38">
              <a:extLst>
                <a:ext uri="{FF2B5EF4-FFF2-40B4-BE49-F238E27FC236}">
                  <a16:creationId xmlns:a16="http://schemas.microsoft.com/office/drawing/2014/main" id="{A5FAAE8F-1D3B-4112-8F10-C25F7EE645A8}"/>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9">
              <a:extLst>
                <a:ext uri="{FF2B5EF4-FFF2-40B4-BE49-F238E27FC236}">
                  <a16:creationId xmlns:a16="http://schemas.microsoft.com/office/drawing/2014/main" id="{94313ABC-7674-4332-AAF4-A1E055B31ABF}"/>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38" name="下矢印 40">
              <a:extLst>
                <a:ext uri="{FF2B5EF4-FFF2-40B4-BE49-F238E27FC236}">
                  <a16:creationId xmlns:a16="http://schemas.microsoft.com/office/drawing/2014/main" id="{168104CA-7C37-4BA0-A919-A8AD402A852F}"/>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下矢印 43">
              <a:extLst>
                <a:ext uri="{FF2B5EF4-FFF2-40B4-BE49-F238E27FC236}">
                  <a16:creationId xmlns:a16="http://schemas.microsoft.com/office/drawing/2014/main" id="{63360508-A9DA-42F1-BFE6-D75A2C9744FD}"/>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7">
              <a:extLst>
                <a:ext uri="{FF2B5EF4-FFF2-40B4-BE49-F238E27FC236}">
                  <a16:creationId xmlns:a16="http://schemas.microsoft.com/office/drawing/2014/main" id="{A8675411-CB27-4DE9-9E8F-BE8932AA93BC}"/>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8">
              <a:extLst>
                <a:ext uri="{FF2B5EF4-FFF2-40B4-BE49-F238E27FC236}">
                  <a16:creationId xmlns:a16="http://schemas.microsoft.com/office/drawing/2014/main" id="{A7AB1C4F-22C8-4197-B604-A86782B888AB}"/>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33">
              <a:extLst>
                <a:ext uri="{FF2B5EF4-FFF2-40B4-BE49-F238E27FC236}">
                  <a16:creationId xmlns:a16="http://schemas.microsoft.com/office/drawing/2014/main" id="{CED8DC66-16F6-4EC9-9CCC-47D891EB8F21}"/>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47C345D8-2398-7C14-F69F-EB1D312FB16B}"/>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51725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018382" y="2073600"/>
            <a:ext cx="2877711"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「デジタルアセット表示情報インポート」画面</a:t>
            </a:r>
          </a:p>
        </p:txBody>
      </p:sp>
      <p:sp>
        <p:nvSpPr>
          <p:cNvPr id="55"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 </a:t>
            </a:r>
            <a:r>
              <a:rPr lang="en-US" altLang="ja-JP" sz="1200">
                <a:solidFill>
                  <a:schemeClr val="tx1"/>
                </a:solidFill>
              </a:rPr>
              <a:t>】</a:t>
            </a:r>
          </a:p>
          <a:p>
            <a:pPr marL="425053" lvl="1" indent="-228600" algn="l">
              <a:buFont typeface="+mj-ea"/>
              <a:buAutoNum type="circleNumDbPlain" startAt="2"/>
            </a:pPr>
            <a:r>
              <a:rPr lang="ja-JP" altLang="en-US" sz="1200">
                <a:solidFill>
                  <a:prstClr val="black"/>
                </a:solidFill>
                <a:latin typeface="メイリオ" panose="020B0604030504040204" pitchFamily="50" charset="-128"/>
                <a:ea typeface="メイリオ" panose="020B0604030504040204" pitchFamily="50" charset="-128"/>
              </a:rPr>
              <a:t>「</a:t>
            </a:r>
            <a:r>
              <a:rPr lang="en-US" altLang="ja-JP" sz="1200">
                <a:solidFill>
                  <a:prstClr val="black"/>
                </a:solidFill>
                <a:latin typeface="メイリオ" panose="020B0604030504040204" pitchFamily="50" charset="-128"/>
                <a:ea typeface="メイリオ" panose="020B0604030504040204" pitchFamily="50" charset="-128"/>
              </a:rPr>
              <a:t>FB-T-A-003_CAD</a:t>
            </a:r>
            <a:r>
              <a:rPr lang="ja-JP" altLang="en-US" sz="1200">
                <a:solidFill>
                  <a:prstClr val="black"/>
                </a:solidFill>
                <a:latin typeface="メイリオ" panose="020B0604030504040204" pitchFamily="50" charset="-128"/>
                <a:ea typeface="メイリオ" panose="020B0604030504040204" pitchFamily="50" charset="-128"/>
              </a:rPr>
              <a:t>表示情報」データファイルの内容をインポート</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編集した</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ファイルを指定して「選択ファイルを読込」ボタンをクリックし、ファイルを読み込みます。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2"/>
              <a:tabLst/>
              <a:defRPr/>
            </a:pPr>
            <a:endPar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2.4.4.3 </a:t>
            </a:r>
            <a:r>
              <a:rPr lang="ja-JP" altLang="en-US" sz="1800"/>
              <a:t>外形図・</a:t>
            </a:r>
            <a:r>
              <a:rPr lang="en-US" altLang="ja-JP" sz="1800"/>
              <a:t>CAD</a:t>
            </a:r>
            <a:r>
              <a:rPr lang="ja-JP" altLang="en-US" sz="1800"/>
              <a:t>情報登録 データファイルインポート</a:t>
            </a:r>
          </a:p>
        </p:txBody>
      </p:sp>
      <p:grpSp>
        <p:nvGrpSpPr>
          <p:cNvPr id="4" name="グループ化 3">
            <a:extLst>
              <a:ext uri="{FF2B5EF4-FFF2-40B4-BE49-F238E27FC236}">
                <a16:creationId xmlns:a16="http://schemas.microsoft.com/office/drawing/2014/main" id="{587BAF48-6E8D-447F-BB36-4F796AC7C18B}"/>
              </a:ext>
            </a:extLst>
          </p:cNvPr>
          <p:cNvGrpSpPr/>
          <p:nvPr/>
        </p:nvGrpSpPr>
        <p:grpSpPr>
          <a:xfrm>
            <a:off x="2266415" y="2423735"/>
            <a:ext cx="6414135" cy="2213592"/>
            <a:chOff x="2266415" y="2423735"/>
            <a:chExt cx="6414135" cy="2213592"/>
          </a:xfrm>
        </p:grpSpPr>
        <p:pic>
          <p:nvPicPr>
            <p:cNvPr id="3" name="図 2">
              <a:extLst>
                <a:ext uri="{FF2B5EF4-FFF2-40B4-BE49-F238E27FC236}">
                  <a16:creationId xmlns:a16="http://schemas.microsoft.com/office/drawing/2014/main" id="{AA72ED2C-0BDA-4329-98A2-094990D69C12}"/>
                </a:ext>
              </a:extLst>
            </p:cNvPr>
            <p:cNvPicPr>
              <a:picLocks noChangeAspect="1"/>
            </p:cNvPicPr>
            <p:nvPr/>
          </p:nvPicPr>
          <p:blipFill rotWithShape="1">
            <a:blip r:embed="rId3"/>
            <a:srcRect b="47652"/>
            <a:stretch/>
          </p:blipFill>
          <p:spPr>
            <a:xfrm>
              <a:off x="2266415" y="2423735"/>
              <a:ext cx="6414135" cy="2213592"/>
            </a:xfrm>
            <a:prstGeom prst="rect">
              <a:avLst/>
            </a:prstGeom>
            <a:ln>
              <a:solidFill>
                <a:srgbClr val="4F4F4F"/>
              </a:solidFill>
            </a:ln>
          </p:spPr>
        </p:pic>
        <p:sp>
          <p:nvSpPr>
            <p:cNvPr id="29" name="角丸四角形 28"/>
            <p:cNvSpPr/>
            <p:nvPr/>
          </p:nvSpPr>
          <p:spPr>
            <a:xfrm>
              <a:off x="2368777" y="3637968"/>
              <a:ext cx="5389993" cy="232748"/>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0" name="正方形/長方形 29"/>
            <p:cNvSpPr/>
            <p:nvPr/>
          </p:nvSpPr>
          <p:spPr>
            <a:xfrm>
              <a:off x="2705845" y="4173974"/>
              <a:ext cx="674137" cy="43104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30"/>
            <p:cNvSpPr/>
            <p:nvPr/>
          </p:nvSpPr>
          <p:spPr>
            <a:xfrm>
              <a:off x="2368777" y="3908917"/>
              <a:ext cx="674137" cy="232748"/>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45" name="グループ化 44">
            <a:extLst>
              <a:ext uri="{FF2B5EF4-FFF2-40B4-BE49-F238E27FC236}">
                <a16:creationId xmlns:a16="http://schemas.microsoft.com/office/drawing/2014/main" id="{B5F3D8AB-4A51-4167-A7A1-270F51787DB0}"/>
              </a:ext>
            </a:extLst>
          </p:cNvPr>
          <p:cNvGrpSpPr/>
          <p:nvPr/>
        </p:nvGrpSpPr>
        <p:grpSpPr>
          <a:xfrm>
            <a:off x="123415" y="2271281"/>
            <a:ext cx="1992573" cy="4563977"/>
            <a:chOff x="123415" y="2271281"/>
            <a:chExt cx="1992573" cy="4563977"/>
          </a:xfrm>
        </p:grpSpPr>
        <p:sp>
          <p:nvSpPr>
            <p:cNvPr id="47" name="正方形/長方形 46">
              <a:extLst>
                <a:ext uri="{FF2B5EF4-FFF2-40B4-BE49-F238E27FC236}">
                  <a16:creationId xmlns:a16="http://schemas.microsoft.com/office/drawing/2014/main" id="{DBAC26F2-042E-4F9C-B661-030AE507C1F0}"/>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48" name="正方形/長方形 47">
              <a:extLst>
                <a:ext uri="{FF2B5EF4-FFF2-40B4-BE49-F238E27FC236}">
                  <a16:creationId xmlns:a16="http://schemas.microsoft.com/office/drawing/2014/main" id="{1E57C4B9-9E25-43AD-8430-D23056E7958E}"/>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3EC77457-D79F-4023-97A3-0E57CFCE83FE}"/>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50" name="正方形/長方形 49">
              <a:extLst>
                <a:ext uri="{FF2B5EF4-FFF2-40B4-BE49-F238E27FC236}">
                  <a16:creationId xmlns:a16="http://schemas.microsoft.com/office/drawing/2014/main" id="{3E10312B-2381-4BE8-BA19-8F4797A63DC7}"/>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41021052-0802-415A-B178-02B198B91CD7}"/>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2" name="下矢印 34">
              <a:extLst>
                <a:ext uri="{FF2B5EF4-FFF2-40B4-BE49-F238E27FC236}">
                  <a16:creationId xmlns:a16="http://schemas.microsoft.com/office/drawing/2014/main" id="{C7AA5D7F-0A24-4FF9-B2FC-026010920BBF}"/>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35">
              <a:extLst>
                <a:ext uri="{FF2B5EF4-FFF2-40B4-BE49-F238E27FC236}">
                  <a16:creationId xmlns:a16="http://schemas.microsoft.com/office/drawing/2014/main" id="{97830641-9C3C-4DE0-93EF-4EFAAD060448}"/>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4" name="角丸四角形 36">
              <a:extLst>
                <a:ext uri="{FF2B5EF4-FFF2-40B4-BE49-F238E27FC236}">
                  <a16:creationId xmlns:a16="http://schemas.microsoft.com/office/drawing/2014/main" id="{56104833-DFA0-43EC-8B8F-52DF931BA3C7}"/>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6" name="角丸四角形 38">
              <a:extLst>
                <a:ext uri="{FF2B5EF4-FFF2-40B4-BE49-F238E27FC236}">
                  <a16:creationId xmlns:a16="http://schemas.microsoft.com/office/drawing/2014/main" id="{E1C347BA-FCB8-4DF0-9D5F-22EB0774DC3A}"/>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39">
              <a:extLst>
                <a:ext uri="{FF2B5EF4-FFF2-40B4-BE49-F238E27FC236}">
                  <a16:creationId xmlns:a16="http://schemas.microsoft.com/office/drawing/2014/main" id="{9BDDCC9B-698E-4ABC-95EC-DC7AF61AB695}"/>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8" name="下矢印 40">
              <a:extLst>
                <a:ext uri="{FF2B5EF4-FFF2-40B4-BE49-F238E27FC236}">
                  <a16:creationId xmlns:a16="http://schemas.microsoft.com/office/drawing/2014/main" id="{C7149627-23C6-4B57-B672-3ADD05D38A1C}"/>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43">
              <a:extLst>
                <a:ext uri="{FF2B5EF4-FFF2-40B4-BE49-F238E27FC236}">
                  <a16:creationId xmlns:a16="http://schemas.microsoft.com/office/drawing/2014/main" id="{7CD91EDC-F534-403A-8781-84515AA8117F}"/>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下矢印 47">
              <a:extLst>
                <a:ext uri="{FF2B5EF4-FFF2-40B4-BE49-F238E27FC236}">
                  <a16:creationId xmlns:a16="http://schemas.microsoft.com/office/drawing/2014/main" id="{2E5CA104-43CA-4A3B-8F54-BDC8CA2DAF29}"/>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48">
              <a:extLst>
                <a:ext uri="{FF2B5EF4-FFF2-40B4-BE49-F238E27FC236}">
                  <a16:creationId xmlns:a16="http://schemas.microsoft.com/office/drawing/2014/main" id="{2C5F8BBB-D423-40E2-B0E3-010289E1C4B3}"/>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下矢印 33">
              <a:extLst>
                <a:ext uri="{FF2B5EF4-FFF2-40B4-BE49-F238E27FC236}">
                  <a16:creationId xmlns:a16="http://schemas.microsoft.com/office/drawing/2014/main" id="{40B1C36B-9423-4505-B4B2-B3181878737A}"/>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AEAABC29-5E02-9184-4FE4-5C56A3FFD80C}"/>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15621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コンテンツ プレースホルダー 5"/>
          <p:cNvSpPr txBox="1">
            <a:spLocks/>
          </p:cNvSpPr>
          <p:nvPr/>
        </p:nvSpPr>
        <p:spPr>
          <a:xfrm>
            <a:off x="521280" y="881009"/>
            <a:ext cx="8526338" cy="111042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 </a:t>
            </a:r>
            <a:r>
              <a:rPr lang="en-US" altLang="ja-JP" sz="1200">
                <a:solidFill>
                  <a:schemeClr val="tx1"/>
                </a:solidFill>
              </a:rPr>
              <a:t>】</a:t>
            </a:r>
          </a:p>
          <a:p>
            <a:pPr marL="425053" lvl="1" indent="-228600" algn="l">
              <a:buFont typeface="+mj-ea"/>
              <a:buAutoNum type="circleNumDbPlain" startAt="2"/>
            </a:pPr>
            <a:r>
              <a:rPr lang="ja-JP" altLang="en-US" sz="1200">
                <a:solidFill>
                  <a:prstClr val="black"/>
                </a:solidFill>
                <a:latin typeface="メイリオ" panose="020B0604030504040204" pitchFamily="50" charset="-128"/>
                <a:ea typeface="メイリオ" panose="020B0604030504040204" pitchFamily="50" charset="-128"/>
              </a:rPr>
              <a:t>「</a:t>
            </a:r>
            <a:r>
              <a:rPr lang="en-US" altLang="ja-JP" sz="1200">
                <a:solidFill>
                  <a:prstClr val="black"/>
                </a:solidFill>
                <a:latin typeface="メイリオ" panose="020B0604030504040204" pitchFamily="50" charset="-128"/>
                <a:ea typeface="メイリオ" panose="020B0604030504040204" pitchFamily="50" charset="-128"/>
              </a:rPr>
              <a:t>FB-T-A-003_CAD</a:t>
            </a:r>
            <a:r>
              <a:rPr lang="ja-JP" altLang="en-US" sz="1200">
                <a:solidFill>
                  <a:prstClr val="black"/>
                </a:solidFill>
                <a:latin typeface="メイリオ" panose="020B0604030504040204" pitchFamily="50" charset="-128"/>
                <a:ea typeface="メイリオ" panose="020B0604030504040204" pitchFamily="50" charset="-128"/>
              </a:rPr>
              <a:t>表示情報」データファイルの内容を</a:t>
            </a:r>
            <a:r>
              <a:rPr lang="ja-JP" altLang="en-US" sz="1200">
                <a:solidFill>
                  <a:schemeClr val="tx1"/>
                </a:solidFill>
                <a:latin typeface="メイリオ" panose="020B0604030504040204" pitchFamily="50" charset="-128"/>
                <a:ea typeface="メイリオ" panose="020B0604030504040204" pitchFamily="50" charset="-128"/>
              </a:rPr>
              <a:t>インポートします。</a:t>
            </a:r>
            <a:endParaRPr lang="en-US" altLang="ja-JP" sz="1200">
              <a:solidFill>
                <a:schemeClr val="tx1"/>
              </a:solidFill>
              <a:latin typeface="メイリオ" panose="020B0604030504040204" pitchFamily="50" charset="-128"/>
              <a:ea typeface="メイリオ" panose="020B0604030504040204" pitchFamily="50" charset="-128"/>
            </a:endParaRPr>
          </a:p>
          <a:p>
            <a:pPr marL="742950" lvl="1" indent="-285750" algn="l">
              <a:buFont typeface="+mj-lt"/>
              <a:buAutoNum type="romanLcPeriod" startAt="3"/>
            </a:pPr>
            <a:r>
              <a:rPr lang="ja-JP" altLang="en-US" sz="1200">
                <a:solidFill>
                  <a:schemeClr val="tx1"/>
                </a:solidFill>
                <a:latin typeface="メイリオ" panose="020B0604030504040204" pitchFamily="50" charset="-128"/>
                <a:ea typeface="メイリオ" panose="020B0604030504040204" pitchFamily="50" charset="-128"/>
              </a:rPr>
              <a:t>　読み込んだファイルの編集内容と登録済みデータの差分が表示されるので内容を確認し</a:t>
            </a:r>
            <a:endParaRPr lang="en-US" altLang="ja-JP" sz="1200">
              <a:solidFill>
                <a:schemeClr val="tx1"/>
              </a:solidFill>
              <a:latin typeface="メイリオ" panose="020B0604030504040204" pitchFamily="50" charset="-128"/>
              <a:ea typeface="メイリオ" panose="020B0604030504040204" pitchFamily="50" charset="-128"/>
            </a:endParaRPr>
          </a:p>
          <a:p>
            <a:pPr lvl="1" algn="l"/>
            <a:r>
              <a:rPr lang="ja-JP" altLang="en-US" sz="1200">
                <a:solidFill>
                  <a:schemeClr val="tx1"/>
                </a:solidFill>
                <a:latin typeface="メイリオ" panose="020B0604030504040204" pitchFamily="50" charset="-128"/>
                <a:ea typeface="メイリオ" panose="020B0604030504040204" pitchFamily="50" charset="-128"/>
              </a:rPr>
              <a:t>　　「</a:t>
            </a:r>
            <a:r>
              <a:rPr lang="ja-JP" altLang="en-US" sz="1400" b="1">
                <a:solidFill>
                  <a:schemeClr val="tx1"/>
                </a:solidFill>
                <a:latin typeface="メイリオ" panose="020B0604030504040204" pitchFamily="50" charset="-128"/>
                <a:ea typeface="メイリオ" panose="020B0604030504040204" pitchFamily="50" charset="-128"/>
              </a:rPr>
              <a:t>インポート</a:t>
            </a:r>
            <a:r>
              <a:rPr lang="ja-JP" altLang="en-US" sz="1200">
                <a:solidFill>
                  <a:schemeClr val="tx1"/>
                </a:solidFill>
                <a:latin typeface="メイリオ" panose="020B0604030504040204" pitchFamily="50" charset="-128"/>
                <a:ea typeface="メイリオ" panose="020B0604030504040204" pitchFamily="50" charset="-128"/>
              </a:rPr>
              <a:t>」ボタンをクリックします。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endParaRPr lang="ja-JP" altLang="en-US" sz="1200">
              <a:solidFill>
                <a:schemeClr val="tx1"/>
              </a:solidFill>
              <a:latin typeface="メイリオ" panose="020B0604030504040204" pitchFamily="50" charset="-128"/>
              <a:ea typeface="メイリオ" panose="020B0604030504040204" pitchFamily="50" charset="-128"/>
            </a:endParaRPr>
          </a:p>
          <a:p>
            <a:pPr marL="425053" lvl="1" indent="-228600" algn="l">
              <a:buFont typeface="+mj-ea"/>
              <a:buAutoNum type="circleNumDbPlain" startAt="4"/>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42"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2.4.4.3 </a:t>
            </a:r>
            <a:r>
              <a:rPr lang="ja-JP" altLang="en-US" sz="1800"/>
              <a:t>外形図・</a:t>
            </a:r>
            <a:r>
              <a:rPr lang="en-US" altLang="ja-JP" sz="1800"/>
              <a:t>CAD</a:t>
            </a:r>
            <a:r>
              <a:rPr lang="ja-JP" altLang="en-US" sz="1800"/>
              <a:t>情報登録 データファイルインポート</a:t>
            </a:r>
          </a:p>
        </p:txBody>
      </p:sp>
      <p:grpSp>
        <p:nvGrpSpPr>
          <p:cNvPr id="20" name="グループ化 19">
            <a:extLst>
              <a:ext uri="{FF2B5EF4-FFF2-40B4-BE49-F238E27FC236}">
                <a16:creationId xmlns:a16="http://schemas.microsoft.com/office/drawing/2014/main" id="{5B98C1A4-B9C5-48BA-8E70-AEC48674CF99}"/>
              </a:ext>
            </a:extLst>
          </p:cNvPr>
          <p:cNvGrpSpPr/>
          <p:nvPr/>
        </p:nvGrpSpPr>
        <p:grpSpPr>
          <a:xfrm>
            <a:off x="2596881" y="2021403"/>
            <a:ext cx="5928507" cy="4578493"/>
            <a:chOff x="2622477" y="2100180"/>
            <a:chExt cx="5928507" cy="4578493"/>
          </a:xfrm>
        </p:grpSpPr>
        <p:pic>
          <p:nvPicPr>
            <p:cNvPr id="19" name="図 18">
              <a:extLst>
                <a:ext uri="{FF2B5EF4-FFF2-40B4-BE49-F238E27FC236}">
                  <a16:creationId xmlns:a16="http://schemas.microsoft.com/office/drawing/2014/main" id="{B8C96F82-325B-455A-BDEB-CB7D9EF56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2477" y="2100180"/>
              <a:ext cx="5852443" cy="4578493"/>
            </a:xfrm>
            <a:prstGeom prst="rect">
              <a:avLst/>
            </a:prstGeom>
          </p:spPr>
        </p:pic>
        <p:sp>
          <p:nvSpPr>
            <p:cNvPr id="51" name="角丸四角形 50"/>
            <p:cNvSpPr/>
            <p:nvPr/>
          </p:nvSpPr>
          <p:spPr>
            <a:xfrm>
              <a:off x="2683583" y="2489438"/>
              <a:ext cx="5867401" cy="4010421"/>
            </a:xfrm>
            <a:prstGeom prst="roundRect">
              <a:avLst>
                <a:gd name="adj" fmla="val 742"/>
              </a:avLst>
            </a:prstGeom>
            <a:noFill/>
            <a:ln w="19050">
              <a:solidFill>
                <a:srgbClr val="FF0000"/>
              </a:solidFill>
            </a:ln>
            <a:effectLst/>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800">
                <a:solidFill>
                  <a:sysClr val="windowText" lastClr="000000"/>
                </a:solidFill>
              </a:endParaRPr>
            </a:p>
          </p:txBody>
        </p:sp>
      </p:grpSp>
      <p:sp>
        <p:nvSpPr>
          <p:cNvPr id="52" name="角丸四角形 51"/>
          <p:cNvSpPr/>
          <p:nvPr/>
        </p:nvSpPr>
        <p:spPr>
          <a:xfrm>
            <a:off x="2683872" y="6437615"/>
            <a:ext cx="413370" cy="145748"/>
          </a:xfrm>
          <a:prstGeom prst="roundRect">
            <a:avLst>
              <a:gd name="adj" fmla="val 2105"/>
            </a:avLst>
          </a:prstGeom>
          <a:noFill/>
          <a:ln w="19050">
            <a:solidFill>
              <a:srgbClr val="FF0000"/>
            </a:solidFill>
          </a:ln>
          <a:effectLst/>
          <a:scene3d>
            <a:camera prst="orthographicFront">
              <a:rot lat="0" lon="0" rev="0"/>
            </a:camera>
            <a:lightRig rig="threePt" dir="t">
              <a:rot lat="0" lon="0" rev="1200000"/>
            </a:lightRig>
          </a:scene3d>
          <a:sp3d>
            <a:bevelT w="0" h="0"/>
          </a:sp3d>
        </p:spPr>
        <p:style>
          <a:lnRef idx="0">
            <a:schemeClr val="accent2"/>
          </a:lnRef>
          <a:fillRef idx="3">
            <a:schemeClr val="accent2"/>
          </a:fillRef>
          <a:effectRef idx="3">
            <a:schemeClr val="accent2"/>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800">
              <a:solidFill>
                <a:sysClr val="windowText" lastClr="000000"/>
              </a:solidFill>
            </a:endParaRPr>
          </a:p>
        </p:txBody>
      </p:sp>
      <p:sp>
        <p:nvSpPr>
          <p:cNvPr id="53" name="正方形/長方形 52"/>
          <p:cNvSpPr/>
          <p:nvPr/>
        </p:nvSpPr>
        <p:spPr>
          <a:xfrm>
            <a:off x="1945210" y="6121566"/>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r>
              <a:rPr lang="en-US" altLang="ja-JP" sz="1600">
                <a:solidFill>
                  <a:srgbClr val="FF0000"/>
                </a:solidFill>
                <a:latin typeface="メイリオ" panose="020B0604030504040204" pitchFamily="50" charset="-128"/>
                <a:ea typeface="メイリオ" panose="020B0604030504040204" pitchFamily="50" charset="-128"/>
              </a:rPr>
              <a:t>-</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cxnSp>
        <p:nvCxnSpPr>
          <p:cNvPr id="54" name="直線コネクタ 53"/>
          <p:cNvCxnSpPr>
            <a:cxnSpLocks/>
            <a:stCxn id="53" idx="3"/>
            <a:endCxn id="51" idx="1"/>
          </p:cNvCxnSpPr>
          <p:nvPr/>
        </p:nvCxnSpPr>
        <p:spPr>
          <a:xfrm flipV="1">
            <a:off x="2451699" y="4415872"/>
            <a:ext cx="206288" cy="18676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cxnSpLocks/>
            <a:stCxn id="53" idx="3"/>
            <a:endCxn id="52" idx="1"/>
          </p:cNvCxnSpPr>
          <p:nvPr/>
        </p:nvCxnSpPr>
        <p:spPr>
          <a:xfrm>
            <a:off x="2451699" y="6283491"/>
            <a:ext cx="232173" cy="2269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 name="グループ化 28">
            <a:extLst>
              <a:ext uri="{FF2B5EF4-FFF2-40B4-BE49-F238E27FC236}">
                <a16:creationId xmlns:a16="http://schemas.microsoft.com/office/drawing/2014/main" id="{0CF59269-323F-4943-B325-0F15F21F6729}"/>
              </a:ext>
            </a:extLst>
          </p:cNvPr>
          <p:cNvGrpSpPr/>
          <p:nvPr/>
        </p:nvGrpSpPr>
        <p:grpSpPr>
          <a:xfrm>
            <a:off x="123415" y="2271281"/>
            <a:ext cx="1992573" cy="4563977"/>
            <a:chOff x="123415" y="2271281"/>
            <a:chExt cx="1992573" cy="4563977"/>
          </a:xfrm>
        </p:grpSpPr>
        <p:sp>
          <p:nvSpPr>
            <p:cNvPr id="30" name="正方形/長方形 29">
              <a:extLst>
                <a:ext uri="{FF2B5EF4-FFF2-40B4-BE49-F238E27FC236}">
                  <a16:creationId xmlns:a16="http://schemas.microsoft.com/office/drawing/2014/main" id="{6AD8BF35-BB48-4B89-B66E-1F658563F9B4}"/>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31" name="正方形/長方形 30">
              <a:extLst>
                <a:ext uri="{FF2B5EF4-FFF2-40B4-BE49-F238E27FC236}">
                  <a16:creationId xmlns:a16="http://schemas.microsoft.com/office/drawing/2014/main" id="{39A41E9D-7E78-4EC2-A932-84854228AA71}"/>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3" name="正方形/長方形 32">
              <a:extLst>
                <a:ext uri="{FF2B5EF4-FFF2-40B4-BE49-F238E27FC236}">
                  <a16:creationId xmlns:a16="http://schemas.microsoft.com/office/drawing/2014/main" id="{DBE2C45B-8F68-4D3B-91F6-26B56B4D51E6}"/>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34" name="正方形/長方形 33">
              <a:extLst>
                <a:ext uri="{FF2B5EF4-FFF2-40B4-BE49-F238E27FC236}">
                  <a16:creationId xmlns:a16="http://schemas.microsoft.com/office/drawing/2014/main" id="{98AC820B-2A8E-4FBA-879E-35DFEFDBE8A2}"/>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517FEE47-0C6F-41C8-B7B7-B70FCC6E039A}"/>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36" name="下矢印 34">
              <a:extLst>
                <a:ext uri="{FF2B5EF4-FFF2-40B4-BE49-F238E27FC236}">
                  <a16:creationId xmlns:a16="http://schemas.microsoft.com/office/drawing/2014/main" id="{0E221FF4-A143-45DA-823D-BFE7625DC5C5}"/>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5">
              <a:extLst>
                <a:ext uri="{FF2B5EF4-FFF2-40B4-BE49-F238E27FC236}">
                  <a16:creationId xmlns:a16="http://schemas.microsoft.com/office/drawing/2014/main" id="{CF986FCE-4740-4A32-8DEE-B0746557B351}"/>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36">
              <a:extLst>
                <a:ext uri="{FF2B5EF4-FFF2-40B4-BE49-F238E27FC236}">
                  <a16:creationId xmlns:a16="http://schemas.microsoft.com/office/drawing/2014/main" id="{718019C0-45A6-4E93-A3CD-245F98EC9109}"/>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9" name="角丸四角形 38">
              <a:extLst>
                <a:ext uri="{FF2B5EF4-FFF2-40B4-BE49-F238E27FC236}">
                  <a16:creationId xmlns:a16="http://schemas.microsoft.com/office/drawing/2014/main" id="{40EBED6D-31B2-466C-BE17-51C9BFA98216}"/>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a:extLst>
                <a:ext uri="{FF2B5EF4-FFF2-40B4-BE49-F238E27FC236}">
                  <a16:creationId xmlns:a16="http://schemas.microsoft.com/office/drawing/2014/main" id="{9AB91D75-755A-42CF-9E38-F3B64C23CB67}"/>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47" name="下矢印 40">
              <a:extLst>
                <a:ext uri="{FF2B5EF4-FFF2-40B4-BE49-F238E27FC236}">
                  <a16:creationId xmlns:a16="http://schemas.microsoft.com/office/drawing/2014/main" id="{DFE2E062-44B0-4FE3-9DFA-C53ECF1DFCAF}"/>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3">
              <a:extLst>
                <a:ext uri="{FF2B5EF4-FFF2-40B4-BE49-F238E27FC236}">
                  <a16:creationId xmlns:a16="http://schemas.microsoft.com/office/drawing/2014/main" id="{6C7789C1-BDB0-405E-9A8B-D8941EFDF447}"/>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7">
              <a:extLst>
                <a:ext uri="{FF2B5EF4-FFF2-40B4-BE49-F238E27FC236}">
                  <a16:creationId xmlns:a16="http://schemas.microsoft.com/office/drawing/2014/main" id="{D6A9CD31-2151-4B80-8671-D12CE98F88C7}"/>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8">
              <a:extLst>
                <a:ext uri="{FF2B5EF4-FFF2-40B4-BE49-F238E27FC236}">
                  <a16:creationId xmlns:a16="http://schemas.microsoft.com/office/drawing/2014/main" id="{5D485271-2161-43F2-869B-ED876ABC96B1}"/>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33">
              <a:extLst>
                <a:ext uri="{FF2B5EF4-FFF2-40B4-BE49-F238E27FC236}">
                  <a16:creationId xmlns:a16="http://schemas.microsoft.com/office/drawing/2014/main" id="{6F091504-B695-42DF-A852-3418BB4D2FF2}"/>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F8F84DB0-6FB8-AAE1-6377-7198E9C3DF9A}"/>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4346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 </a:t>
            </a:r>
            <a:r>
              <a:rPr lang="en-US" altLang="ja-JP" sz="1200">
                <a:solidFill>
                  <a:schemeClr val="tx1"/>
                </a:solidFill>
              </a:rPr>
              <a:t>】</a:t>
            </a:r>
          </a:p>
          <a:p>
            <a:pPr marL="425053" lvl="1" indent="-228600" algn="l">
              <a:buFont typeface="+mj-ea"/>
              <a:buAutoNum type="circleNumDbPlain" startAt="3"/>
            </a:pPr>
            <a:r>
              <a:rPr lang="ja-JP" altLang="en-US" sz="1200">
                <a:solidFill>
                  <a:schemeClr val="tx1"/>
                </a:solidFill>
                <a:latin typeface="メイリオ" panose="020B0604030504040204" pitchFamily="50" charset="-128"/>
                <a:ea typeface="メイリオ" panose="020B0604030504040204" pitchFamily="50" charset="-128"/>
              </a:rPr>
              <a:t>インポートが終了するとダイアログが表示されます。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OK</a:t>
            </a:r>
            <a:r>
              <a:rPr lang="ja-JP" altLang="en-US" sz="1200">
                <a:solidFill>
                  <a:schemeClr val="tx1"/>
                </a:solidFill>
                <a:latin typeface="メイリオ" panose="020B0604030504040204" pitchFamily="50" charset="-128"/>
                <a:ea typeface="メイリオ" panose="020B0604030504040204" pitchFamily="50" charset="-128"/>
              </a:rPr>
              <a:t>」ボタンをクリックすると、「デジタルアセット表示情報一覧」画面に戻ります。</a:t>
            </a:r>
          </a:p>
          <a:p>
            <a:pPr marL="425053" lvl="1" indent="-228600" algn="l">
              <a:buFont typeface="+mj-ea"/>
              <a:buAutoNum type="circleNumDbPlain" startAt="4"/>
            </a:pPr>
            <a:endParaRPr lang="ja-JP" altLang="en-US" sz="1200">
              <a:solidFill>
                <a:schemeClr val="tx1"/>
              </a:solidFill>
              <a:latin typeface="メイリオ" panose="020B0604030504040204" pitchFamily="50" charset="-128"/>
              <a:ea typeface="メイリオ" panose="020B0604030504040204" pitchFamily="50" charset="-128"/>
            </a:endParaRPr>
          </a:p>
          <a:p>
            <a:pPr marL="425053" lvl="1" indent="-228600" algn="l">
              <a:buFont typeface="+mj-ea"/>
              <a:buAutoNum type="circleNumDbPlain" startAt="4"/>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2.4.4.3 </a:t>
            </a:r>
            <a:r>
              <a:rPr lang="ja-JP" altLang="en-US" sz="1800"/>
              <a:t>外形図・</a:t>
            </a:r>
            <a:r>
              <a:rPr lang="en-US" altLang="ja-JP" sz="1800"/>
              <a:t>CAD</a:t>
            </a:r>
            <a:r>
              <a:rPr lang="ja-JP" altLang="en-US" sz="1800"/>
              <a:t>情報登録 データファイルインポート</a:t>
            </a:r>
          </a:p>
        </p:txBody>
      </p:sp>
      <p:pic>
        <p:nvPicPr>
          <p:cNvPr id="27" name="図 26"/>
          <p:cNvPicPr>
            <a:picLocks noChangeAspect="1"/>
          </p:cNvPicPr>
          <p:nvPr/>
        </p:nvPicPr>
        <p:blipFill>
          <a:blip r:embed="rId3"/>
          <a:stretch>
            <a:fillRect/>
          </a:stretch>
        </p:blipFill>
        <p:spPr>
          <a:xfrm>
            <a:off x="2193841" y="2287615"/>
            <a:ext cx="6648913" cy="3543491"/>
          </a:xfrm>
          <a:prstGeom prst="rect">
            <a:avLst/>
          </a:prstGeom>
          <a:ln>
            <a:solidFill>
              <a:schemeClr val="tx1"/>
            </a:solidFill>
          </a:ln>
        </p:spPr>
      </p:pic>
      <p:sp>
        <p:nvSpPr>
          <p:cNvPr id="28" name="正方形/長方形 27"/>
          <p:cNvSpPr/>
          <p:nvPr/>
        </p:nvSpPr>
        <p:spPr>
          <a:xfrm>
            <a:off x="5778647" y="4158198"/>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29" name="角丸四角形 28"/>
          <p:cNvSpPr/>
          <p:nvPr/>
        </p:nvSpPr>
        <p:spPr>
          <a:xfrm>
            <a:off x="5160727" y="4193591"/>
            <a:ext cx="639584" cy="215367"/>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43" name="グループ化 42">
            <a:extLst>
              <a:ext uri="{FF2B5EF4-FFF2-40B4-BE49-F238E27FC236}">
                <a16:creationId xmlns:a16="http://schemas.microsoft.com/office/drawing/2014/main" id="{D0261825-987F-4406-8A93-C0A1FF9B70DE}"/>
              </a:ext>
            </a:extLst>
          </p:cNvPr>
          <p:cNvGrpSpPr/>
          <p:nvPr/>
        </p:nvGrpSpPr>
        <p:grpSpPr>
          <a:xfrm>
            <a:off x="123415" y="2271281"/>
            <a:ext cx="1992573" cy="4563977"/>
            <a:chOff x="123415" y="2271281"/>
            <a:chExt cx="1992573" cy="4563977"/>
          </a:xfrm>
        </p:grpSpPr>
        <p:sp>
          <p:nvSpPr>
            <p:cNvPr id="44" name="正方形/長方形 43">
              <a:extLst>
                <a:ext uri="{FF2B5EF4-FFF2-40B4-BE49-F238E27FC236}">
                  <a16:creationId xmlns:a16="http://schemas.microsoft.com/office/drawing/2014/main" id="{23ED93B4-F9A5-4D08-BF27-23406F7DEDFE}"/>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45" name="正方形/長方形 44">
              <a:extLst>
                <a:ext uri="{FF2B5EF4-FFF2-40B4-BE49-F238E27FC236}">
                  <a16:creationId xmlns:a16="http://schemas.microsoft.com/office/drawing/2014/main" id="{E6D70C1E-022D-4D4A-96A5-ACD7603FCBEB}"/>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6" name="正方形/長方形 45">
              <a:extLst>
                <a:ext uri="{FF2B5EF4-FFF2-40B4-BE49-F238E27FC236}">
                  <a16:creationId xmlns:a16="http://schemas.microsoft.com/office/drawing/2014/main" id="{DFB906EC-0B7A-4183-B7CD-A50172F50F6C}"/>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47" name="正方形/長方形 46">
              <a:extLst>
                <a:ext uri="{FF2B5EF4-FFF2-40B4-BE49-F238E27FC236}">
                  <a16:creationId xmlns:a16="http://schemas.microsoft.com/office/drawing/2014/main" id="{B3DD6107-E40B-4B4F-B701-307D86746E22}"/>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4957C983-554E-473A-B49A-9FA09ED283DA}"/>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50" name="下矢印 34">
              <a:extLst>
                <a:ext uri="{FF2B5EF4-FFF2-40B4-BE49-F238E27FC236}">
                  <a16:creationId xmlns:a16="http://schemas.microsoft.com/office/drawing/2014/main" id="{EC401C4C-1665-4D8E-89A3-12280A4E878F}"/>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35">
              <a:extLst>
                <a:ext uri="{FF2B5EF4-FFF2-40B4-BE49-F238E27FC236}">
                  <a16:creationId xmlns:a16="http://schemas.microsoft.com/office/drawing/2014/main" id="{A8CF5887-B3B4-4BA1-83F4-B0545D721A07}"/>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2" name="角丸四角形 36">
              <a:extLst>
                <a:ext uri="{FF2B5EF4-FFF2-40B4-BE49-F238E27FC236}">
                  <a16:creationId xmlns:a16="http://schemas.microsoft.com/office/drawing/2014/main" id="{5A8BCAA1-5FB4-4215-AF54-98C12D1D1B34}"/>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3" name="角丸四角形 38">
              <a:extLst>
                <a:ext uri="{FF2B5EF4-FFF2-40B4-BE49-F238E27FC236}">
                  <a16:creationId xmlns:a16="http://schemas.microsoft.com/office/drawing/2014/main" id="{B927BD36-2E92-41E7-93DB-AA052308ED54}"/>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39">
              <a:extLst>
                <a:ext uri="{FF2B5EF4-FFF2-40B4-BE49-F238E27FC236}">
                  <a16:creationId xmlns:a16="http://schemas.microsoft.com/office/drawing/2014/main" id="{E4294D41-80E4-4391-A73F-95D86F6948BD}"/>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5" name="下矢印 40">
              <a:extLst>
                <a:ext uri="{FF2B5EF4-FFF2-40B4-BE49-F238E27FC236}">
                  <a16:creationId xmlns:a16="http://schemas.microsoft.com/office/drawing/2014/main" id="{BB3E4CB1-3DBA-4E03-94DE-32662D56D2C6}"/>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43">
              <a:extLst>
                <a:ext uri="{FF2B5EF4-FFF2-40B4-BE49-F238E27FC236}">
                  <a16:creationId xmlns:a16="http://schemas.microsoft.com/office/drawing/2014/main" id="{DD45A825-AD83-43A5-93C4-F291A3EB2B44}"/>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47">
              <a:extLst>
                <a:ext uri="{FF2B5EF4-FFF2-40B4-BE49-F238E27FC236}">
                  <a16:creationId xmlns:a16="http://schemas.microsoft.com/office/drawing/2014/main" id="{3286C304-F724-401A-AC8F-9D389B1EDFF3}"/>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48">
              <a:extLst>
                <a:ext uri="{FF2B5EF4-FFF2-40B4-BE49-F238E27FC236}">
                  <a16:creationId xmlns:a16="http://schemas.microsoft.com/office/drawing/2014/main" id="{03413C24-988D-4966-858D-049D97B9A101}"/>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33">
              <a:extLst>
                <a:ext uri="{FF2B5EF4-FFF2-40B4-BE49-F238E27FC236}">
                  <a16:creationId xmlns:a16="http://schemas.microsoft.com/office/drawing/2014/main" id="{188E883A-0C3E-4BEA-B65A-F01707C84075}"/>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F9BF291C-35E6-657E-437F-180DCD8AADFE}"/>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477068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9DB0B6D1-A1E8-41E6-9555-6600EDD2302A}"/>
              </a:ext>
            </a:extLst>
          </p:cNvPr>
          <p:cNvGrpSpPr/>
          <p:nvPr/>
        </p:nvGrpSpPr>
        <p:grpSpPr>
          <a:xfrm>
            <a:off x="2176909" y="1955894"/>
            <a:ext cx="3947160" cy="2541309"/>
            <a:chOff x="2176909" y="1955894"/>
            <a:chExt cx="3947160" cy="2541309"/>
          </a:xfrm>
        </p:grpSpPr>
        <p:pic>
          <p:nvPicPr>
            <p:cNvPr id="6" name="図 5">
              <a:extLst>
                <a:ext uri="{FF2B5EF4-FFF2-40B4-BE49-F238E27FC236}">
                  <a16:creationId xmlns:a16="http://schemas.microsoft.com/office/drawing/2014/main" id="{CC0AC152-EE76-46AA-95B0-F0E969B12C86}"/>
                </a:ext>
              </a:extLst>
            </p:cNvPr>
            <p:cNvPicPr>
              <a:picLocks noChangeAspect="1"/>
            </p:cNvPicPr>
            <p:nvPr/>
          </p:nvPicPr>
          <p:blipFill>
            <a:blip r:embed="rId3"/>
            <a:stretch>
              <a:fillRect/>
            </a:stretch>
          </p:blipFill>
          <p:spPr>
            <a:xfrm>
              <a:off x="2176909" y="1955894"/>
              <a:ext cx="3947160" cy="2506980"/>
            </a:xfrm>
            <a:prstGeom prst="rect">
              <a:avLst/>
            </a:prstGeom>
          </p:spPr>
        </p:pic>
        <p:sp>
          <p:nvSpPr>
            <p:cNvPr id="48" name="角丸四角形 47"/>
            <p:cNvSpPr/>
            <p:nvPr/>
          </p:nvSpPr>
          <p:spPr>
            <a:xfrm>
              <a:off x="2219325" y="2814451"/>
              <a:ext cx="3775958" cy="717548"/>
            </a:xfrm>
            <a:prstGeom prst="roundRect">
              <a:avLst>
                <a:gd name="adj" fmla="val 143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0" name="角丸四角形 49"/>
            <p:cNvSpPr/>
            <p:nvPr/>
          </p:nvSpPr>
          <p:spPr>
            <a:xfrm>
              <a:off x="2219324" y="4027201"/>
              <a:ext cx="3775957" cy="470002"/>
            </a:xfrm>
            <a:prstGeom prst="roundRect">
              <a:avLst>
                <a:gd name="adj" fmla="val 143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24" name="サブタイトル 1"/>
          <p:cNvSpPr txBox="1">
            <a:spLocks/>
          </p:cNvSpPr>
          <p:nvPr/>
        </p:nvSpPr>
        <p:spPr>
          <a:xfrm>
            <a:off x="2307630" y="5590784"/>
            <a:ext cx="3063905" cy="67746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800">
                <a:solidFill>
                  <a:schemeClr val="tx1"/>
                </a:solidFill>
              </a:rPr>
              <a:t>「デジタルアセット表示情報一覧」画面で</a:t>
            </a:r>
            <a:endParaRPr lang="en-US" altLang="ja-JP" sz="800">
              <a:solidFill>
                <a:schemeClr val="tx1"/>
              </a:solidFill>
            </a:endParaRPr>
          </a:p>
          <a:p>
            <a:pPr algn="l"/>
            <a:r>
              <a:rPr lang="ja-JP" altLang="en-US" sz="800">
                <a:solidFill>
                  <a:schemeClr val="tx1"/>
                </a:solidFill>
              </a:rPr>
              <a:t>選択しているサイトについて、選択しているタブ</a:t>
            </a:r>
            <a:endParaRPr lang="en-US" altLang="ja-JP" sz="800">
              <a:solidFill>
                <a:schemeClr val="tx1"/>
              </a:solidFill>
            </a:endParaRPr>
          </a:p>
          <a:p>
            <a:pPr algn="l"/>
            <a:r>
              <a:rPr lang="ja-JP" altLang="en-US" sz="800">
                <a:solidFill>
                  <a:schemeClr val="tx1"/>
                </a:solidFill>
              </a:rPr>
              <a:t>（「外形図・</a:t>
            </a:r>
            <a:r>
              <a:rPr lang="en-US" altLang="ja-JP" sz="800">
                <a:solidFill>
                  <a:schemeClr val="tx1"/>
                </a:solidFill>
              </a:rPr>
              <a:t>CAD</a:t>
            </a:r>
            <a:r>
              <a:rPr lang="ja-JP" altLang="en-US" sz="800">
                <a:solidFill>
                  <a:schemeClr val="tx1"/>
                </a:solidFill>
              </a:rPr>
              <a:t>」）に基づく</a:t>
            </a:r>
            <a:r>
              <a:rPr lang="en-US" altLang="ja-JP" sz="800">
                <a:solidFill>
                  <a:schemeClr val="tx1"/>
                </a:solidFill>
              </a:rPr>
              <a:t>PIM</a:t>
            </a:r>
            <a:r>
              <a:rPr lang="ja-JP" altLang="en-US" sz="800">
                <a:solidFill>
                  <a:schemeClr val="tx1"/>
                </a:solidFill>
              </a:rPr>
              <a:t>デジタルアセットの一覧画面が開かれます。</a:t>
            </a:r>
            <a:endParaRPr lang="en-US" altLang="ja-JP" sz="800">
              <a:solidFill>
                <a:schemeClr val="tx1"/>
              </a:solidFill>
            </a:endParaRPr>
          </a:p>
        </p:txBody>
      </p:sp>
      <p:sp>
        <p:nvSpPr>
          <p:cNvPr id="23" name="正方形/長方形 22"/>
          <p:cNvSpPr/>
          <p:nvPr/>
        </p:nvSpPr>
        <p:spPr>
          <a:xfrm>
            <a:off x="7730961" y="2466792"/>
            <a:ext cx="992579" cy="253916"/>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r>
              <a:rPr lang="ja-JP" altLang="en-US" sz="900">
                <a:latin typeface="メイリオ" panose="020B0604030504040204" pitchFamily="50" charset="-128"/>
                <a:ea typeface="メイリオ" panose="020B0604030504040204" pitchFamily="50" charset="-128"/>
              </a:rPr>
              <a:t>プレビュー画面</a:t>
            </a:r>
          </a:p>
        </p:txBody>
      </p:sp>
      <p:grpSp>
        <p:nvGrpSpPr>
          <p:cNvPr id="30" name="グループ化 29">
            <a:extLst>
              <a:ext uri="{FF2B5EF4-FFF2-40B4-BE49-F238E27FC236}">
                <a16:creationId xmlns:a16="http://schemas.microsoft.com/office/drawing/2014/main" id="{97D94261-E8A4-4C1B-8ED3-EE7CABEF0B01}"/>
              </a:ext>
            </a:extLst>
          </p:cNvPr>
          <p:cNvGrpSpPr/>
          <p:nvPr/>
        </p:nvGrpSpPr>
        <p:grpSpPr>
          <a:xfrm>
            <a:off x="5494022" y="2855267"/>
            <a:ext cx="3240857" cy="3334603"/>
            <a:chOff x="5494022" y="2855267"/>
            <a:chExt cx="3240857" cy="3334603"/>
          </a:xfrm>
        </p:grpSpPr>
        <p:pic>
          <p:nvPicPr>
            <p:cNvPr id="14" name="図 13">
              <a:extLst>
                <a:ext uri="{FF2B5EF4-FFF2-40B4-BE49-F238E27FC236}">
                  <a16:creationId xmlns:a16="http://schemas.microsoft.com/office/drawing/2014/main" id="{A2AC83AC-0879-4745-A60C-3B1232E614A4}"/>
                </a:ext>
              </a:extLst>
            </p:cNvPr>
            <p:cNvPicPr>
              <a:picLocks noChangeAspect="1"/>
            </p:cNvPicPr>
            <p:nvPr/>
          </p:nvPicPr>
          <p:blipFill>
            <a:blip r:embed="rId4"/>
            <a:stretch>
              <a:fillRect/>
            </a:stretch>
          </p:blipFill>
          <p:spPr>
            <a:xfrm>
              <a:off x="5494022" y="2855267"/>
              <a:ext cx="3240857" cy="3298015"/>
            </a:xfrm>
            <a:prstGeom prst="rect">
              <a:avLst/>
            </a:prstGeom>
            <a:ln>
              <a:solidFill>
                <a:schemeClr val="tx1"/>
              </a:solidFill>
            </a:ln>
          </p:spPr>
        </p:pic>
        <p:sp>
          <p:nvSpPr>
            <p:cNvPr id="15" name="角丸四角形 14"/>
            <p:cNvSpPr/>
            <p:nvPr/>
          </p:nvSpPr>
          <p:spPr>
            <a:xfrm>
              <a:off x="5697442" y="5617450"/>
              <a:ext cx="3037437" cy="572420"/>
            </a:xfrm>
            <a:prstGeom prst="roundRect">
              <a:avLst>
                <a:gd name="adj" fmla="val 9259"/>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8" name="角丸四角形 17"/>
            <p:cNvSpPr/>
            <p:nvPr/>
          </p:nvSpPr>
          <p:spPr>
            <a:xfrm>
              <a:off x="5795348" y="3835390"/>
              <a:ext cx="2669383" cy="890727"/>
            </a:xfrm>
            <a:prstGeom prst="roundRect">
              <a:avLst>
                <a:gd name="adj" fmla="val 9259"/>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27"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外形図・</a:t>
            </a:r>
            <a:r>
              <a:rPr lang="en-US" altLang="ja-JP" sz="1200">
                <a:solidFill>
                  <a:schemeClr val="tx1"/>
                </a:solidFill>
              </a:rPr>
              <a:t>CAD</a:t>
            </a:r>
            <a:r>
              <a:rPr lang="ja-JP" altLang="en-US" sz="1200">
                <a:solidFill>
                  <a:schemeClr val="tx1"/>
                </a:solidFill>
              </a:rPr>
              <a:t>の一覧画面の内容を編集する場合</a:t>
            </a:r>
            <a:r>
              <a:rPr lang="en-US" altLang="ja-JP" sz="1200">
                <a:solidFill>
                  <a:schemeClr val="tx1"/>
                </a:solidFill>
              </a:rPr>
              <a:t>】</a:t>
            </a:r>
            <a:r>
              <a:rPr lang="ja-JP" altLang="en-US" sz="1200">
                <a:solidFill>
                  <a:schemeClr val="tx1"/>
                </a:solidFill>
              </a:rPr>
              <a:t> </a:t>
            </a:r>
            <a:endParaRPr lang="en-US" altLang="ja-JP" sz="1200">
              <a:solidFill>
                <a:schemeClr val="tx1"/>
              </a:solidFill>
            </a:endParaRPr>
          </a:p>
          <a:p>
            <a:pPr marL="425053" lvl="1" indent="-228600" algn="l">
              <a:buFont typeface="+mj-ea"/>
              <a:buAutoNum type="circleNumDbPlain" startAt="4"/>
            </a:pPr>
            <a:r>
              <a:rPr lang="ja-JP" altLang="en-US" sz="1200">
                <a:solidFill>
                  <a:schemeClr val="tx1"/>
                </a:solidFill>
                <a:latin typeface="メイリオ" panose="020B0604030504040204" pitchFamily="50" charset="-128"/>
                <a:ea typeface="メイリオ" panose="020B0604030504040204" pitchFamily="50" charset="-128"/>
              </a:rPr>
              <a:t>デジタルアセット表示情報一覧から「</a:t>
            </a:r>
            <a:r>
              <a:rPr lang="en-US" altLang="ja-JP" sz="1200">
                <a:solidFill>
                  <a:schemeClr val="tx1"/>
                </a:solidFill>
                <a:latin typeface="メイリオ" panose="020B0604030504040204" pitchFamily="50" charset="-128"/>
                <a:ea typeface="メイリオ" panose="020B0604030504040204" pitchFamily="50" charset="-128"/>
              </a:rPr>
              <a:t>CAD</a:t>
            </a:r>
            <a:r>
              <a:rPr lang="ja-JP" altLang="en-US" sz="1200">
                <a:solidFill>
                  <a:schemeClr val="tx1"/>
                </a:solidFill>
                <a:latin typeface="メイリオ" panose="020B0604030504040204" pitchFamily="50" charset="-128"/>
                <a:ea typeface="メイリオ" panose="020B0604030504040204" pitchFamily="50" charset="-128"/>
              </a:rPr>
              <a:t>表示情報プレビュー」ボタンをクリックすると、確認サイトが開かれ、内容を確認することができます。</a:t>
            </a:r>
          </a:p>
          <a:p>
            <a:pPr marL="425053" lvl="1" indent="-228600" algn="l">
              <a:buFont typeface="+mj-ea"/>
              <a:buAutoNum type="circleNumDbPlain" startAt="4"/>
            </a:pPr>
            <a:endParaRPr lang="ja-JP" altLang="en-US" sz="1200">
              <a:solidFill>
                <a:schemeClr val="tx1"/>
              </a:solidFill>
              <a:latin typeface="メイリオ" panose="020B0604030504040204" pitchFamily="50" charset="-128"/>
              <a:ea typeface="メイリオ" panose="020B0604030504040204" pitchFamily="50" charset="-128"/>
            </a:endParaRPr>
          </a:p>
          <a:p>
            <a:pPr marL="425053" lvl="1" indent="-228600" algn="l">
              <a:buFont typeface="+mj-ea"/>
              <a:buAutoNum type="circleNumDbPlain" startAt="4"/>
            </a:pPr>
            <a:endParaRPr lang="ja-JP" altLang="en-US" sz="1200">
              <a:solidFill>
                <a:schemeClr val="tx1"/>
              </a:solidFill>
              <a:latin typeface="メイリオ" panose="020B0604030504040204" pitchFamily="50" charset="-128"/>
              <a:ea typeface="メイリオ" panose="020B0604030504040204" pitchFamily="50" charset="-128"/>
            </a:endParaRPr>
          </a:p>
          <a:p>
            <a:pPr marL="425053" lvl="1" indent="-228600" algn="l">
              <a:buFont typeface="+mj-ea"/>
              <a:buAutoNum type="circleNumDbPlain" startAt="4"/>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55"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2.4.4.3 </a:t>
            </a:r>
            <a:r>
              <a:rPr lang="ja-JP" altLang="en-US" sz="1800"/>
              <a:t>外形図・</a:t>
            </a:r>
            <a:r>
              <a:rPr lang="en-US" altLang="ja-JP" sz="1800"/>
              <a:t>CAD</a:t>
            </a:r>
            <a:r>
              <a:rPr lang="ja-JP" altLang="en-US" sz="1800"/>
              <a:t>情報登録 データファイルインポート</a:t>
            </a:r>
          </a:p>
        </p:txBody>
      </p:sp>
      <p:cxnSp>
        <p:nvCxnSpPr>
          <p:cNvPr id="44" name="曲線コネクタ 43"/>
          <p:cNvCxnSpPr>
            <a:cxnSpLocks/>
            <a:stCxn id="48" idx="2"/>
            <a:endCxn id="18" idx="1"/>
          </p:cNvCxnSpPr>
          <p:nvPr/>
        </p:nvCxnSpPr>
        <p:spPr>
          <a:xfrm rot="16200000" flipH="1">
            <a:off x="4576949" y="3062354"/>
            <a:ext cx="748755" cy="1688044"/>
          </a:xfrm>
          <a:prstGeom prst="curvedConnector2">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曲線コネクタ 44"/>
          <p:cNvCxnSpPr>
            <a:cxnSpLocks/>
            <a:stCxn id="50" idx="2"/>
            <a:endCxn id="15" idx="1"/>
          </p:cNvCxnSpPr>
          <p:nvPr/>
        </p:nvCxnSpPr>
        <p:spPr>
          <a:xfrm rot="16200000" flipH="1">
            <a:off x="4199144" y="4405361"/>
            <a:ext cx="1406457" cy="1590139"/>
          </a:xfrm>
          <a:prstGeom prst="curvedConnector2">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角丸四角形 48"/>
          <p:cNvSpPr/>
          <p:nvPr/>
        </p:nvSpPr>
        <p:spPr>
          <a:xfrm>
            <a:off x="2215827" y="3796182"/>
            <a:ext cx="511470" cy="122263"/>
          </a:xfrm>
          <a:prstGeom prst="roundRect">
            <a:avLst>
              <a:gd name="adj" fmla="val 143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3" name="正方形/長方形 32"/>
          <p:cNvSpPr/>
          <p:nvPr/>
        </p:nvSpPr>
        <p:spPr>
          <a:xfrm>
            <a:off x="2203870" y="2113731"/>
            <a:ext cx="453605" cy="122263"/>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36" name="グループ化 35">
            <a:extLst>
              <a:ext uri="{FF2B5EF4-FFF2-40B4-BE49-F238E27FC236}">
                <a16:creationId xmlns:a16="http://schemas.microsoft.com/office/drawing/2014/main" id="{B0DD8D02-0B8E-4200-A5E3-05C65F3FC931}"/>
              </a:ext>
            </a:extLst>
          </p:cNvPr>
          <p:cNvGrpSpPr/>
          <p:nvPr/>
        </p:nvGrpSpPr>
        <p:grpSpPr>
          <a:xfrm>
            <a:off x="123415" y="2271281"/>
            <a:ext cx="1992573" cy="4563977"/>
            <a:chOff x="123415" y="2271281"/>
            <a:chExt cx="1992573" cy="4563977"/>
          </a:xfrm>
        </p:grpSpPr>
        <p:sp>
          <p:nvSpPr>
            <p:cNvPr id="37" name="正方形/長方形 36">
              <a:extLst>
                <a:ext uri="{FF2B5EF4-FFF2-40B4-BE49-F238E27FC236}">
                  <a16:creationId xmlns:a16="http://schemas.microsoft.com/office/drawing/2014/main" id="{DB619C97-CBEE-4E45-A088-2AF7459E2096}"/>
                </a:ext>
              </a:extLst>
            </p:cNvPr>
            <p:cNvSpPr/>
            <p:nvPr/>
          </p:nvSpPr>
          <p:spPr>
            <a:xfrm>
              <a:off x="212039" y="5338526"/>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インポート</a:t>
              </a:r>
            </a:p>
          </p:txBody>
        </p:sp>
        <p:sp>
          <p:nvSpPr>
            <p:cNvPr id="38" name="正方形/長方形 37">
              <a:extLst>
                <a:ext uri="{FF2B5EF4-FFF2-40B4-BE49-F238E27FC236}">
                  <a16:creationId xmlns:a16="http://schemas.microsoft.com/office/drawing/2014/main" id="{73D9A06A-2BB3-4CAC-BD54-82311F74826C}"/>
                </a:ext>
              </a:extLst>
            </p:cNvPr>
            <p:cNvSpPr/>
            <p:nvPr/>
          </p:nvSpPr>
          <p:spPr>
            <a:xfrm>
              <a:off x="215147" y="461231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一覧でデータファイル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エクスポート</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39" name="正方形/長方形 38">
              <a:extLst>
                <a:ext uri="{FF2B5EF4-FFF2-40B4-BE49-F238E27FC236}">
                  <a16:creationId xmlns:a16="http://schemas.microsoft.com/office/drawing/2014/main" id="{0CBBC56A-1F6B-4303-808F-DED218CF3031}"/>
                </a:ext>
              </a:extLst>
            </p:cNvPr>
            <p:cNvSpPr/>
            <p:nvPr/>
          </p:nvSpPr>
          <p:spPr>
            <a:xfrm>
              <a:off x="217888" y="3858648"/>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40" name="正方形/長方形 39">
              <a:extLst>
                <a:ext uri="{FF2B5EF4-FFF2-40B4-BE49-F238E27FC236}">
                  <a16:creationId xmlns:a16="http://schemas.microsoft.com/office/drawing/2014/main" id="{BAE75110-9915-49EB-BE50-9AA4254EB42C}"/>
                </a:ext>
              </a:extLst>
            </p:cNvPr>
            <p:cNvSpPr/>
            <p:nvPr/>
          </p:nvSpPr>
          <p:spPr>
            <a:xfrm>
              <a:off x="215147" y="3120176"/>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41" name="正方形/長方形 40">
              <a:extLst>
                <a:ext uri="{FF2B5EF4-FFF2-40B4-BE49-F238E27FC236}">
                  <a16:creationId xmlns:a16="http://schemas.microsoft.com/office/drawing/2014/main" id="{61E2ACD3-7491-43B4-A0EB-08F6610BDA1C}"/>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42" name="下矢印 34">
              <a:extLst>
                <a:ext uri="{FF2B5EF4-FFF2-40B4-BE49-F238E27FC236}">
                  <a16:creationId xmlns:a16="http://schemas.microsoft.com/office/drawing/2014/main" id="{3EC074BB-3510-4C2D-BD69-20AEEAA636CD}"/>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35">
              <a:extLst>
                <a:ext uri="{FF2B5EF4-FFF2-40B4-BE49-F238E27FC236}">
                  <a16:creationId xmlns:a16="http://schemas.microsoft.com/office/drawing/2014/main" id="{0AC2F136-66F4-4601-BBA3-0587C99A9049}"/>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8" name="角丸四角形 36">
              <a:extLst>
                <a:ext uri="{FF2B5EF4-FFF2-40B4-BE49-F238E27FC236}">
                  <a16:creationId xmlns:a16="http://schemas.microsoft.com/office/drawing/2014/main" id="{521CA808-3F6B-4D1C-BB66-8F9547DE28E3}"/>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9" name="角丸四角形 38">
              <a:extLst>
                <a:ext uri="{FF2B5EF4-FFF2-40B4-BE49-F238E27FC236}">
                  <a16:creationId xmlns:a16="http://schemas.microsoft.com/office/drawing/2014/main" id="{24B53B62-E686-4F0D-B18D-52DE46AB4068}"/>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39">
              <a:extLst>
                <a:ext uri="{FF2B5EF4-FFF2-40B4-BE49-F238E27FC236}">
                  <a16:creationId xmlns:a16="http://schemas.microsoft.com/office/drawing/2014/main" id="{CD91CDC9-E59B-46D3-AD58-1EF7FAA82DE5}"/>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71" name="下矢印 40">
              <a:extLst>
                <a:ext uri="{FF2B5EF4-FFF2-40B4-BE49-F238E27FC236}">
                  <a16:creationId xmlns:a16="http://schemas.microsoft.com/office/drawing/2014/main" id="{77C7FD4A-3A91-4A3E-928D-7FBA5AAE165E}"/>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43">
              <a:extLst>
                <a:ext uri="{FF2B5EF4-FFF2-40B4-BE49-F238E27FC236}">
                  <a16:creationId xmlns:a16="http://schemas.microsoft.com/office/drawing/2014/main" id="{6DE98F59-04BF-4022-B480-3CB4C68C50B0}"/>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47">
              <a:extLst>
                <a:ext uri="{FF2B5EF4-FFF2-40B4-BE49-F238E27FC236}">
                  <a16:creationId xmlns:a16="http://schemas.microsoft.com/office/drawing/2014/main" id="{30D4C06C-51F8-4D46-88C8-2B530B05FAB1}"/>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48">
              <a:extLst>
                <a:ext uri="{FF2B5EF4-FFF2-40B4-BE49-F238E27FC236}">
                  <a16:creationId xmlns:a16="http://schemas.microsoft.com/office/drawing/2014/main" id="{01046C46-5F8D-4DD2-9426-951F8D17C915}"/>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下矢印 33">
              <a:extLst>
                <a:ext uri="{FF2B5EF4-FFF2-40B4-BE49-F238E27FC236}">
                  <a16:creationId xmlns:a16="http://schemas.microsoft.com/office/drawing/2014/main" id="{A60F97D6-FF51-4F46-8BA6-7ABD5F1711EC}"/>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3">
            <a:extLst>
              <a:ext uri="{FF2B5EF4-FFF2-40B4-BE49-F238E27FC236}">
                <a16:creationId xmlns:a16="http://schemas.microsoft.com/office/drawing/2014/main" id="{1073C50F-6B88-C995-939D-F4710C904C1F}"/>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44442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lang="ja-JP" altLang="en-US"/>
              <a:t>ソフトウェア・サンプルライブラリ</a:t>
            </a:r>
            <a:br>
              <a:rPr lang="en-US" altLang="ja-JP"/>
            </a:br>
            <a:r>
              <a:rPr lang="ja-JP" altLang="en-US"/>
              <a:t>情報登録</a:t>
            </a:r>
            <a:endParaRPr kumimoji="1" lang="ja-JP" altLang="en-US" sz="2400"/>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 PIM</a:t>
            </a:r>
            <a:r>
              <a:rPr lang="ja-JP" altLang="en-US" sz="1800"/>
              <a:t>デジタルアセット情報登録</a:t>
            </a:r>
          </a:p>
        </p:txBody>
      </p:sp>
      <p:sp>
        <p:nvSpPr>
          <p:cNvPr id="3" name="スライド番号プレースホルダー 3">
            <a:extLst>
              <a:ext uri="{FF2B5EF4-FFF2-40B4-BE49-F238E27FC236}">
                <a16:creationId xmlns:a16="http://schemas.microsoft.com/office/drawing/2014/main" id="{666EAD1C-0B49-667D-49C8-CDC56BDE6AC4}"/>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09810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srgbClr val="898989"/>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900" b="0" i="0" u="none" strike="noStrike" kern="1200" cap="none" spc="0" normalizeH="0" baseline="0" noProof="0">
              <a:ln>
                <a:noFill/>
              </a:ln>
              <a:solidFill>
                <a:srgbClr val="898989"/>
              </a:solidFill>
              <a:effectLst/>
              <a:uLnTx/>
              <a:uFillTx/>
              <a:latin typeface="Calibri"/>
              <a:ea typeface="ＭＳ Ｐゴシック" panose="020B0600070205080204" pitchFamily="50" charset="-128"/>
              <a:cs typeface="+mn-cs"/>
            </a:endParaRPr>
          </a:p>
        </p:txBody>
      </p:sp>
      <p:sp>
        <p:nvSpPr>
          <p:cNvPr id="7" name="コンテンツ プレースホルダー 5"/>
          <p:cNvSpPr>
            <a:spLocks noGrp="1"/>
          </p:cNvSpPr>
          <p:nvPr>
            <p:ph idx="1"/>
          </p:nvPr>
        </p:nvSpPr>
        <p:spPr>
          <a:xfrm>
            <a:off x="438150" y="907200"/>
            <a:ext cx="8387495" cy="838377"/>
          </a:xfrm>
        </p:spPr>
        <p:txBody>
          <a:bodyPr>
            <a:noAutofit/>
          </a:bodyPr>
          <a:lstStyle/>
          <a:p>
            <a:pPr marL="358775" lvl="1" indent="-358775">
              <a:buClr>
                <a:schemeClr val="tx1"/>
              </a:buClr>
              <a:buFont typeface="Wingdings" panose="05000000000000000000" pitchFamily="2" charset="2"/>
              <a:buChar char="l"/>
            </a:pPr>
            <a:r>
              <a:rPr lang="ja-JP" altLang="ja-JP"/>
              <a:t>グループ共通認証基盤でログインし、「メニュー」画面を開きます。</a:t>
            </a:r>
            <a:endParaRPr lang="en-US" altLang="ja-JP"/>
          </a:p>
          <a:p>
            <a:pPr marL="358775" lvl="1" indent="-358775">
              <a:buClr>
                <a:schemeClr val="tx1"/>
              </a:buClr>
              <a:buFont typeface="Wingdings" panose="05000000000000000000" pitchFamily="2" charset="2"/>
              <a:buChar char="l"/>
            </a:pPr>
            <a:r>
              <a:rPr lang="ja-JP" altLang="ja-JP"/>
              <a:t>「メニュー」画面の「</a:t>
            </a:r>
            <a:r>
              <a:rPr lang="ja-JP" altLang="en-US"/>
              <a:t>デジタルアセット表示</a:t>
            </a:r>
            <a:r>
              <a:rPr lang="ja-JP" altLang="ja-JP"/>
              <a:t>情報一覧」ボタンをクリックし</a:t>
            </a:r>
            <a:br>
              <a:rPr lang="en-US" altLang="ja-JP"/>
            </a:br>
            <a:r>
              <a:rPr lang="ja-JP" altLang="en-US"/>
              <a:t>「デジタルアセット表示情報一覧」画面を表示します。</a:t>
            </a:r>
          </a:p>
        </p:txBody>
      </p:sp>
      <p:sp>
        <p:nvSpPr>
          <p:cNvPr id="38" name="タイトル 1"/>
          <p:cNvSpPr txBox="1">
            <a:spLocks/>
          </p:cNvSpPr>
          <p:nvPr/>
        </p:nvSpPr>
        <p:spPr>
          <a:xfrm>
            <a:off x="1400185" y="72385"/>
            <a:ext cx="7139136" cy="6972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メニュー選択</a:t>
            </a:r>
          </a:p>
        </p:txBody>
      </p:sp>
      <p:pic>
        <p:nvPicPr>
          <p:cNvPr id="24" name="図 23"/>
          <p:cNvPicPr/>
          <p:nvPr/>
        </p:nvPicPr>
        <p:blipFill>
          <a:blip r:embed="rId2">
            <a:extLst>
              <a:ext uri="{28A0092B-C50C-407E-A947-70E740481C1C}">
                <a14:useLocalDpi xmlns:a14="http://schemas.microsoft.com/office/drawing/2010/main" val="0"/>
              </a:ext>
            </a:extLst>
          </a:blip>
          <a:srcRect/>
          <a:stretch>
            <a:fillRect/>
          </a:stretch>
        </p:blipFill>
        <p:spPr bwMode="auto">
          <a:xfrm>
            <a:off x="2437849" y="2453162"/>
            <a:ext cx="6297295" cy="3538220"/>
          </a:xfrm>
          <a:prstGeom prst="rect">
            <a:avLst/>
          </a:prstGeom>
          <a:noFill/>
          <a:ln>
            <a:solidFill>
              <a:schemeClr val="tx1"/>
            </a:solidFill>
          </a:ln>
        </p:spPr>
      </p:pic>
      <p:sp>
        <p:nvSpPr>
          <p:cNvPr id="25" name="角丸四角形 24"/>
          <p:cNvSpPr/>
          <p:nvPr/>
        </p:nvSpPr>
        <p:spPr>
          <a:xfrm>
            <a:off x="5021705" y="3522714"/>
            <a:ext cx="1139251" cy="401586"/>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p:cNvSpPr/>
          <p:nvPr/>
        </p:nvSpPr>
        <p:spPr>
          <a:xfrm>
            <a:off x="2440486" y="2838965"/>
            <a:ext cx="1083764" cy="272535"/>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2" name="グループ化 1">
            <a:extLst>
              <a:ext uri="{FF2B5EF4-FFF2-40B4-BE49-F238E27FC236}">
                <a16:creationId xmlns:a16="http://schemas.microsoft.com/office/drawing/2014/main" id="{FE900651-1497-4DAE-B0CA-1CA67D8F46F1}"/>
              </a:ext>
            </a:extLst>
          </p:cNvPr>
          <p:cNvGrpSpPr/>
          <p:nvPr/>
        </p:nvGrpSpPr>
        <p:grpSpPr>
          <a:xfrm>
            <a:off x="123415" y="2139467"/>
            <a:ext cx="2128833" cy="4709439"/>
            <a:chOff x="123415" y="2139467"/>
            <a:chExt cx="2128833" cy="4709439"/>
          </a:xfrm>
        </p:grpSpPr>
        <p:sp>
          <p:nvSpPr>
            <p:cNvPr id="36" name="角丸四角形 35"/>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7" name="角丸四角形 36"/>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4" name="下矢印 33"/>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8"/>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0"/>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p:cNvSpPr/>
            <p:nvPr/>
          </p:nvSpPr>
          <p:spPr>
            <a:xfrm>
              <a:off x="219795" y="4782118"/>
              <a:ext cx="135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4" name="下矢印 43"/>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p:cNvSpPr/>
            <p:nvPr/>
          </p:nvSpPr>
          <p:spPr>
            <a:xfrm>
              <a:off x="219795" y="2561959"/>
              <a:ext cx="1800000" cy="252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6" name="正方形/長方形 45"/>
            <p:cNvSpPr/>
            <p:nvPr/>
          </p:nvSpPr>
          <p:spPr>
            <a:xfrm>
              <a:off x="219795" y="3028124"/>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48" name="下矢印 47"/>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8"/>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下矢印 40">
              <a:extLst>
                <a:ext uri="{FF2B5EF4-FFF2-40B4-BE49-F238E27FC236}">
                  <a16:creationId xmlns:a16="http://schemas.microsoft.com/office/drawing/2014/main" id="{AA125A61-DFAD-4E24-928D-DCD5791B3976}"/>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コンテンツ プレースホルダー 5">
              <a:extLst>
                <a:ext uri="{FF2B5EF4-FFF2-40B4-BE49-F238E27FC236}">
                  <a16:creationId xmlns:a16="http://schemas.microsoft.com/office/drawing/2014/main" id="{E92F5BBC-F9DA-473E-8E96-1A9E64F07074}"/>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28" name="下矢印 40">
              <a:extLst>
                <a:ext uri="{FF2B5EF4-FFF2-40B4-BE49-F238E27FC236}">
                  <a16:creationId xmlns:a16="http://schemas.microsoft.com/office/drawing/2014/main" id="{488948F0-9444-49B1-8DE9-B6BA995BAB2F}"/>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3">
              <a:extLst>
                <a:ext uri="{FF2B5EF4-FFF2-40B4-BE49-F238E27FC236}">
                  <a16:creationId xmlns:a16="http://schemas.microsoft.com/office/drawing/2014/main" id="{39A4F30A-5AD4-4AC6-9268-8A36FCEFF766}"/>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59">
              <a:extLst>
                <a:ext uri="{FF2B5EF4-FFF2-40B4-BE49-F238E27FC236}">
                  <a16:creationId xmlns:a16="http://schemas.microsoft.com/office/drawing/2014/main" id="{996DAE61-54DF-4827-809F-C85EAF8F2B57}"/>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92">
              <a:extLst>
                <a:ext uri="{FF2B5EF4-FFF2-40B4-BE49-F238E27FC236}">
                  <a16:creationId xmlns:a16="http://schemas.microsoft.com/office/drawing/2014/main" id="{619D76DC-96DC-4246-91B5-D42769E53A3C}"/>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コンテンツ プレースホルダー 5">
              <a:extLst>
                <a:ext uri="{FF2B5EF4-FFF2-40B4-BE49-F238E27FC236}">
                  <a16:creationId xmlns:a16="http://schemas.microsoft.com/office/drawing/2014/main" id="{FC5BB75C-85A3-49E5-B090-BF31FB206714}"/>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33" name="下矢印 33">
              <a:extLst>
                <a:ext uri="{FF2B5EF4-FFF2-40B4-BE49-F238E27FC236}">
                  <a16:creationId xmlns:a16="http://schemas.microsoft.com/office/drawing/2014/main" id="{FCD54743-B9CE-4E8D-8684-44CE0C7E3FF6}"/>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063936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412737"/>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「デジタルアセット表示情報一覧」画面で、一覧を検索して「</a:t>
            </a:r>
            <a:r>
              <a:rPr lang="en-US" altLang="ja-JP" sz="1200"/>
              <a:t>PIM</a:t>
            </a:r>
            <a:r>
              <a:rPr lang="ja-JP" altLang="en-US" sz="1200"/>
              <a:t>デジタルアセット情報取得」画面に遷移します。</a:t>
            </a:r>
            <a:endParaRPr lang="en-US" altLang="ja-JP" sz="1200"/>
          </a:p>
          <a:p>
            <a:pPr marL="539353" lvl="1" indent="-342900">
              <a:spcBef>
                <a:spcPts val="300"/>
              </a:spcBef>
              <a:buFont typeface="+mj-ea"/>
              <a:buAutoNum type="circleNumDbPlain"/>
            </a:pPr>
            <a:r>
              <a:rPr lang="ja-JP" altLang="en-US"/>
              <a:t>デジタルアセットの編集を行って、表示させるサイトを選択します。</a:t>
            </a:r>
            <a:endParaRPr lang="en-US" altLang="ja-JP"/>
          </a:p>
          <a:p>
            <a:pPr marL="539353" lvl="1" indent="-342900">
              <a:spcBef>
                <a:spcPts val="300"/>
              </a:spcBef>
              <a:buFont typeface="+mj-lt"/>
              <a:buAutoNum type="circleNumDbPlain"/>
            </a:pPr>
            <a:r>
              <a:rPr kumimoji="1" lang="ja-JP" altLang="en-US"/>
              <a:t>対象のデジタルアセットの種類を選択します</a:t>
            </a:r>
            <a:r>
              <a:rPr lang="ja-JP" altLang="en-US"/>
              <a:t>。　</a:t>
            </a:r>
            <a:r>
              <a:rPr kumimoji="1" lang="en-US" altLang="ja-JP"/>
              <a:t>※</a:t>
            </a:r>
            <a:r>
              <a:rPr kumimoji="1" lang="ja-JP" altLang="en-US"/>
              <a:t>どのタブを選択しても、基本操作は変わりませ</a:t>
            </a:r>
            <a:r>
              <a:rPr lang="ja-JP" altLang="en-US"/>
              <a:t>ん。</a:t>
            </a:r>
            <a:endParaRPr kumimoji="1" lang="en-US" altLang="ja-JP"/>
          </a:p>
          <a:p>
            <a:pPr marL="539353" lvl="1" indent="-342900">
              <a:spcBef>
                <a:spcPts val="300"/>
              </a:spcBef>
              <a:buFont typeface="+mj-lt"/>
              <a:buAutoNum type="circleNumDbPlain"/>
            </a:pPr>
            <a:r>
              <a:rPr kumimoji="1" lang="ja-JP" altLang="en-US"/>
              <a:t>一覧に表示させる機種を指定します。</a:t>
            </a:r>
            <a:endParaRPr kumimoji="1" lang="en-US" altLang="ja-JP"/>
          </a:p>
          <a:p>
            <a:pPr marL="539353" lvl="1" indent="-342900">
              <a:spcBef>
                <a:spcPts val="300"/>
              </a:spcBef>
              <a:buFont typeface="+mj-lt"/>
              <a:buAutoNum type="circleNumDbPlain"/>
            </a:pPr>
            <a:r>
              <a:rPr kumimoji="1" lang="ja-JP" altLang="en-US"/>
              <a:t>「検索ボタン」をクリックして、一覧を表示させます。</a:t>
            </a:r>
            <a:endParaRPr kumimoji="1"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srgbClr val="898989"/>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900" b="0" i="0" u="none" strike="noStrike" kern="1200" cap="none" spc="0" normalizeH="0" baseline="0" noProof="0">
              <a:ln>
                <a:noFill/>
              </a:ln>
              <a:solidFill>
                <a:srgbClr val="898989"/>
              </a:solidFill>
              <a:effectLst/>
              <a:uLnTx/>
              <a:uFillTx/>
              <a:latin typeface="Calibri"/>
              <a:ea typeface="ＭＳ Ｐゴシック" panose="020B0600070205080204" pitchFamily="50" charset="-128"/>
              <a:cs typeface="+mn-cs"/>
            </a:endParaRPr>
          </a:p>
        </p:txBody>
      </p:sp>
      <p:sp>
        <p:nvSpPr>
          <p:cNvPr id="55" name="タイトル 1"/>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検索／</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製品情報取得を選択</a:t>
            </a:r>
          </a:p>
        </p:txBody>
      </p:sp>
      <p:grpSp>
        <p:nvGrpSpPr>
          <p:cNvPr id="9" name="グループ化 8">
            <a:extLst>
              <a:ext uri="{FF2B5EF4-FFF2-40B4-BE49-F238E27FC236}">
                <a16:creationId xmlns:a16="http://schemas.microsoft.com/office/drawing/2014/main" id="{05E8A710-4FDE-46EE-9AF0-ED707653B635}"/>
              </a:ext>
            </a:extLst>
          </p:cNvPr>
          <p:cNvGrpSpPr/>
          <p:nvPr/>
        </p:nvGrpSpPr>
        <p:grpSpPr>
          <a:xfrm>
            <a:off x="2344360" y="2412262"/>
            <a:ext cx="6437934" cy="3371380"/>
            <a:chOff x="2344360" y="2412262"/>
            <a:chExt cx="6437934" cy="3371380"/>
          </a:xfrm>
        </p:grpSpPr>
        <p:pic>
          <p:nvPicPr>
            <p:cNvPr id="8" name="図 7">
              <a:extLst>
                <a:ext uri="{FF2B5EF4-FFF2-40B4-BE49-F238E27FC236}">
                  <a16:creationId xmlns:a16="http://schemas.microsoft.com/office/drawing/2014/main" id="{6D9416AB-FDFE-47D3-9CE7-237D38993AEB}"/>
                </a:ext>
              </a:extLst>
            </p:cNvPr>
            <p:cNvPicPr>
              <a:picLocks noChangeAspect="1"/>
            </p:cNvPicPr>
            <p:nvPr/>
          </p:nvPicPr>
          <p:blipFill>
            <a:blip r:embed="rId2"/>
            <a:stretch>
              <a:fillRect/>
            </a:stretch>
          </p:blipFill>
          <p:spPr>
            <a:xfrm>
              <a:off x="2344360" y="2412262"/>
              <a:ext cx="6437934" cy="3371380"/>
            </a:xfrm>
            <a:prstGeom prst="rect">
              <a:avLst/>
            </a:prstGeom>
          </p:spPr>
        </p:pic>
        <p:sp>
          <p:nvSpPr>
            <p:cNvPr id="31" name="角丸四角形 30"/>
            <p:cNvSpPr/>
            <p:nvPr/>
          </p:nvSpPr>
          <p:spPr>
            <a:xfrm>
              <a:off x="2439878" y="3493121"/>
              <a:ext cx="3420581" cy="16315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p:cNvSpPr/>
            <p:nvPr/>
          </p:nvSpPr>
          <p:spPr>
            <a:xfrm>
              <a:off x="2439878" y="4095729"/>
              <a:ext cx="6099443" cy="1135028"/>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テキスト ボックス 55"/>
            <p:cNvSpPr txBox="1"/>
            <p:nvPr/>
          </p:nvSpPr>
          <p:spPr>
            <a:xfrm>
              <a:off x="5860459" y="3426125"/>
              <a:ext cx="3399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①</a:t>
              </a:r>
            </a:p>
          </p:txBody>
        </p:sp>
        <p:sp>
          <p:nvSpPr>
            <p:cNvPr id="57" name="テキスト ボックス 56"/>
            <p:cNvSpPr txBox="1"/>
            <p:nvPr/>
          </p:nvSpPr>
          <p:spPr>
            <a:xfrm>
              <a:off x="8148837" y="3789370"/>
              <a:ext cx="5004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③</a:t>
              </a:r>
            </a:p>
          </p:txBody>
        </p:sp>
        <p:sp>
          <p:nvSpPr>
            <p:cNvPr id="58" name="テキスト ボックス 57"/>
            <p:cNvSpPr txBox="1"/>
            <p:nvPr/>
          </p:nvSpPr>
          <p:spPr>
            <a:xfrm>
              <a:off x="2926530" y="5353868"/>
              <a:ext cx="4937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④</a:t>
              </a:r>
            </a:p>
          </p:txBody>
        </p:sp>
        <p:sp>
          <p:nvSpPr>
            <p:cNvPr id="59" name="角丸四角形 58"/>
            <p:cNvSpPr/>
            <p:nvPr/>
          </p:nvSpPr>
          <p:spPr>
            <a:xfrm>
              <a:off x="2489696" y="5394495"/>
              <a:ext cx="484738" cy="17718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角丸四角形 59"/>
            <p:cNvSpPr/>
            <p:nvPr/>
          </p:nvSpPr>
          <p:spPr>
            <a:xfrm>
              <a:off x="2439878" y="3857919"/>
              <a:ext cx="3420580" cy="19209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テキスト ボックス 60"/>
            <p:cNvSpPr txBox="1"/>
            <p:nvPr/>
          </p:nvSpPr>
          <p:spPr>
            <a:xfrm>
              <a:off x="5860459" y="3765396"/>
              <a:ext cx="4937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②</a:t>
              </a:r>
            </a:p>
          </p:txBody>
        </p:sp>
      </p:grpSp>
      <p:grpSp>
        <p:nvGrpSpPr>
          <p:cNvPr id="2" name="グループ化 1">
            <a:extLst>
              <a:ext uri="{FF2B5EF4-FFF2-40B4-BE49-F238E27FC236}">
                <a16:creationId xmlns:a16="http://schemas.microsoft.com/office/drawing/2014/main" id="{ED891A08-2879-4723-8FC9-7083669F9D66}"/>
              </a:ext>
            </a:extLst>
          </p:cNvPr>
          <p:cNvGrpSpPr/>
          <p:nvPr/>
        </p:nvGrpSpPr>
        <p:grpSpPr>
          <a:xfrm>
            <a:off x="123415" y="2139467"/>
            <a:ext cx="2128833" cy="4709439"/>
            <a:chOff x="123415" y="2139467"/>
            <a:chExt cx="2128833" cy="4709439"/>
          </a:xfrm>
        </p:grpSpPr>
        <p:sp>
          <p:nvSpPr>
            <p:cNvPr id="81" name="正方形/長方形 80">
              <a:extLst>
                <a:ext uri="{FF2B5EF4-FFF2-40B4-BE49-F238E27FC236}">
                  <a16:creationId xmlns:a16="http://schemas.microsoft.com/office/drawing/2014/main" id="{8AD4D517-65F5-4F46-8A23-C2AC29B86491}"/>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80" name="正方形/長方形 79">
              <a:extLst>
                <a:ext uri="{FF2B5EF4-FFF2-40B4-BE49-F238E27FC236}">
                  <a16:creationId xmlns:a16="http://schemas.microsoft.com/office/drawing/2014/main" id="{40A3C5A7-2B57-4A97-857B-E21859F04E5B}"/>
                </a:ext>
              </a:extLst>
            </p:cNvPr>
            <p:cNvSpPr/>
            <p:nvPr/>
          </p:nvSpPr>
          <p:spPr>
            <a:xfrm>
              <a:off x="217888" y="3031886"/>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35">
              <a:extLst>
                <a:ext uri="{FF2B5EF4-FFF2-40B4-BE49-F238E27FC236}">
                  <a16:creationId xmlns:a16="http://schemas.microsoft.com/office/drawing/2014/main" id="{6D8D3EEF-DA4F-49FD-9816-E72E63C99F39}"/>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5" name="角丸四角形 36">
              <a:extLst>
                <a:ext uri="{FF2B5EF4-FFF2-40B4-BE49-F238E27FC236}">
                  <a16:creationId xmlns:a16="http://schemas.microsoft.com/office/drawing/2014/main" id="{694B56E2-8BB5-416B-BCE4-84EC27B6723E}"/>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6" name="下矢印 33">
              <a:extLst>
                <a:ext uri="{FF2B5EF4-FFF2-40B4-BE49-F238E27FC236}">
                  <a16:creationId xmlns:a16="http://schemas.microsoft.com/office/drawing/2014/main" id="{F2706661-1A41-45FC-B50E-D8AA7A39B563}"/>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38">
              <a:extLst>
                <a:ext uri="{FF2B5EF4-FFF2-40B4-BE49-F238E27FC236}">
                  <a16:creationId xmlns:a16="http://schemas.microsoft.com/office/drawing/2014/main" id="{4F3D1636-B40F-48DF-8E8E-0437238A757A}"/>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39">
              <a:extLst>
                <a:ext uri="{FF2B5EF4-FFF2-40B4-BE49-F238E27FC236}">
                  <a16:creationId xmlns:a16="http://schemas.microsoft.com/office/drawing/2014/main" id="{40647E92-BBC0-4D4F-A861-B4EAF488705E}"/>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0">
              <a:extLst>
                <a:ext uri="{FF2B5EF4-FFF2-40B4-BE49-F238E27FC236}">
                  <a16:creationId xmlns:a16="http://schemas.microsoft.com/office/drawing/2014/main" id="{5170A6F9-BC77-42A2-A502-D56582604746}"/>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a:extLst>
                <a:ext uri="{FF2B5EF4-FFF2-40B4-BE49-F238E27FC236}">
                  <a16:creationId xmlns:a16="http://schemas.microsoft.com/office/drawing/2014/main" id="{62D90B03-2A5A-43A7-AB81-A336F8784213}"/>
                </a:ext>
              </a:extLst>
            </p:cNvPr>
            <p:cNvSpPr/>
            <p:nvPr/>
          </p:nvSpPr>
          <p:spPr>
            <a:xfrm>
              <a:off x="219795" y="4782118"/>
              <a:ext cx="135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正方形/長方形 50">
              <a:extLst>
                <a:ext uri="{FF2B5EF4-FFF2-40B4-BE49-F238E27FC236}">
                  <a16:creationId xmlns:a16="http://schemas.microsoft.com/office/drawing/2014/main" id="{63956DA7-55D1-4D32-A9D9-81073856947A}"/>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52" name="下矢印 43">
              <a:extLst>
                <a:ext uri="{FF2B5EF4-FFF2-40B4-BE49-F238E27FC236}">
                  <a16:creationId xmlns:a16="http://schemas.microsoft.com/office/drawing/2014/main" id="{717258E4-E6AD-463F-9CE3-07A25C5954C5}"/>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正方形/長方形 67">
              <a:extLst>
                <a:ext uri="{FF2B5EF4-FFF2-40B4-BE49-F238E27FC236}">
                  <a16:creationId xmlns:a16="http://schemas.microsoft.com/office/drawing/2014/main" id="{AF0D4277-F76A-48F4-84AD-D6D8B1D6F3F9}"/>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69" name="下矢印 47">
              <a:extLst>
                <a:ext uri="{FF2B5EF4-FFF2-40B4-BE49-F238E27FC236}">
                  <a16:creationId xmlns:a16="http://schemas.microsoft.com/office/drawing/2014/main" id="{3AAB0FDB-3AF9-49C1-85F9-883989DF02D5}"/>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48">
              <a:extLst>
                <a:ext uri="{FF2B5EF4-FFF2-40B4-BE49-F238E27FC236}">
                  <a16:creationId xmlns:a16="http://schemas.microsoft.com/office/drawing/2014/main" id="{46CFD13B-62C2-4EC5-B7C5-293B473F84E6}"/>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40">
              <a:extLst>
                <a:ext uri="{FF2B5EF4-FFF2-40B4-BE49-F238E27FC236}">
                  <a16:creationId xmlns:a16="http://schemas.microsoft.com/office/drawing/2014/main" id="{FEF8281A-95C7-4A8A-A457-E063BF20F477}"/>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コンテンツ プレースホルダー 5">
              <a:extLst>
                <a:ext uri="{FF2B5EF4-FFF2-40B4-BE49-F238E27FC236}">
                  <a16:creationId xmlns:a16="http://schemas.microsoft.com/office/drawing/2014/main" id="{11FAA63F-0EE2-423A-8F9E-BEBC22D04A34}"/>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73" name="下矢印 40">
              <a:extLst>
                <a:ext uri="{FF2B5EF4-FFF2-40B4-BE49-F238E27FC236}">
                  <a16:creationId xmlns:a16="http://schemas.microsoft.com/office/drawing/2014/main" id="{80C46CA6-E0CE-4157-9A76-787726936D02}"/>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43">
              <a:extLst>
                <a:ext uri="{FF2B5EF4-FFF2-40B4-BE49-F238E27FC236}">
                  <a16:creationId xmlns:a16="http://schemas.microsoft.com/office/drawing/2014/main" id="{CA92000A-B01E-454B-A2CC-A48FDF8A3057}"/>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59">
              <a:extLst>
                <a:ext uri="{FF2B5EF4-FFF2-40B4-BE49-F238E27FC236}">
                  <a16:creationId xmlns:a16="http://schemas.microsoft.com/office/drawing/2014/main" id="{D5CEAAEC-F54E-4B04-99F6-0644C239A1C1}"/>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6" name="角丸四角形 92">
              <a:extLst>
                <a:ext uri="{FF2B5EF4-FFF2-40B4-BE49-F238E27FC236}">
                  <a16:creationId xmlns:a16="http://schemas.microsoft.com/office/drawing/2014/main" id="{A7B6DF66-5200-4CB2-A587-4E4355080D3E}"/>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コンテンツ プレースホルダー 5">
              <a:extLst>
                <a:ext uri="{FF2B5EF4-FFF2-40B4-BE49-F238E27FC236}">
                  <a16:creationId xmlns:a16="http://schemas.microsoft.com/office/drawing/2014/main" id="{4A4230FB-3A25-4FC5-8D9D-535658407D37}"/>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78" name="下矢印 33">
              <a:extLst>
                <a:ext uri="{FF2B5EF4-FFF2-40B4-BE49-F238E27FC236}">
                  <a16:creationId xmlns:a16="http://schemas.microsoft.com/office/drawing/2014/main" id="{A22D22B6-B6A2-41C3-A286-AD6010770B17}"/>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26210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A1FED22-28BE-47EA-89B8-8F14BCFBA934}"/>
              </a:ext>
            </a:extLst>
          </p:cNvPr>
          <p:cNvPicPr>
            <a:picLocks noChangeAspect="1"/>
          </p:cNvPicPr>
          <p:nvPr/>
        </p:nvPicPr>
        <p:blipFill>
          <a:blip r:embed="rId2"/>
          <a:stretch>
            <a:fillRect/>
          </a:stretch>
        </p:blipFill>
        <p:spPr>
          <a:xfrm>
            <a:off x="4352736" y="1682548"/>
            <a:ext cx="4444369" cy="2609314"/>
          </a:xfrm>
          <a:prstGeom prst="rect">
            <a:avLst/>
          </a:prstGeom>
        </p:spPr>
      </p:pic>
      <p:pic>
        <p:nvPicPr>
          <p:cNvPr id="28" name="図 27"/>
          <p:cNvPicPr>
            <a:picLocks noChangeAspect="1"/>
          </p:cNvPicPr>
          <p:nvPr/>
        </p:nvPicPr>
        <p:blipFill rotWithShape="1">
          <a:blip r:embed="rId3"/>
          <a:srcRect t="75327" r="43051"/>
          <a:stretch/>
        </p:blipFill>
        <p:spPr>
          <a:xfrm>
            <a:off x="2500803" y="4742769"/>
            <a:ext cx="6241614" cy="1452715"/>
          </a:xfrm>
          <a:prstGeom prst="rect">
            <a:avLst/>
          </a:prstGeom>
          <a:ln>
            <a:solidFill>
              <a:srgbClr val="FF0000"/>
            </a:solidFill>
          </a:ln>
        </p:spPr>
      </p:pic>
      <p:sp>
        <p:nvSpPr>
          <p:cNvPr id="6" name="コンテンツ プレースホルダー 5"/>
          <p:cNvSpPr>
            <a:spLocks noGrp="1"/>
          </p:cNvSpPr>
          <p:nvPr>
            <p:ph idx="1"/>
          </p:nvPr>
        </p:nvSpPr>
        <p:spPr>
          <a:xfrm>
            <a:off x="438150" y="908963"/>
            <a:ext cx="8526338" cy="612106"/>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「デジタルアセット表示情報一覧」画面で、一覧を検索して「</a:t>
            </a:r>
            <a:r>
              <a:rPr lang="en-US" altLang="ja-JP" sz="1200"/>
              <a:t>PIM</a:t>
            </a:r>
            <a:r>
              <a:rPr lang="ja-JP" altLang="en-US" sz="1200"/>
              <a:t>デジタルアセット情報取得」画面に遷移します。</a:t>
            </a:r>
            <a:endParaRPr lang="en-US" altLang="ja-JP" sz="1200"/>
          </a:p>
          <a:p>
            <a:pPr marL="432196" lvl="1" indent="-228600">
              <a:spcBef>
                <a:spcPts val="300"/>
              </a:spcBef>
              <a:buFont typeface="+mj-ea"/>
              <a:buAutoNum type="circleNumDbPlain" startAt="5"/>
            </a:pPr>
            <a:r>
              <a:rPr lang="ja-JP" altLang="en-US"/>
              <a:t>「</a:t>
            </a:r>
            <a:r>
              <a:rPr lang="en-US" altLang="ja-JP"/>
              <a:t>PIM</a:t>
            </a:r>
            <a:r>
              <a:rPr lang="ja-JP" altLang="en-US"/>
              <a:t>デジタルアセット情報取得」ボタンをクリックし「</a:t>
            </a:r>
            <a:r>
              <a:rPr lang="en-US" altLang="ja-JP"/>
              <a:t>PIM</a:t>
            </a:r>
            <a:r>
              <a:rPr lang="ja-JP" altLang="en-US"/>
              <a:t>デジタルアセット情報取得」画面を開きます。</a:t>
            </a:r>
            <a:endParaRPr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srgbClr val="898989"/>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900" b="0" i="0" u="none" strike="noStrike" kern="1200" cap="none" spc="0" normalizeH="0" baseline="0" noProof="0">
              <a:ln>
                <a:noFill/>
              </a:ln>
              <a:solidFill>
                <a:srgbClr val="898989"/>
              </a:solidFill>
              <a:effectLst/>
              <a:uLnTx/>
              <a:uFillTx/>
              <a:latin typeface="Calibri"/>
              <a:ea typeface="ＭＳ Ｐゴシック" panose="020B0600070205080204" pitchFamily="50" charset="-128"/>
              <a:cs typeface="+mn-cs"/>
            </a:endParaRPr>
          </a:p>
        </p:txBody>
      </p:sp>
      <p:sp>
        <p:nvSpPr>
          <p:cNvPr id="40" name="角丸四角形 39"/>
          <p:cNvSpPr/>
          <p:nvPr/>
        </p:nvSpPr>
        <p:spPr>
          <a:xfrm>
            <a:off x="4267386" y="5552286"/>
            <a:ext cx="1537270" cy="29631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 name="正方形/長方形 19"/>
          <p:cNvSpPr/>
          <p:nvPr/>
        </p:nvSpPr>
        <p:spPr>
          <a:xfrm>
            <a:off x="4319636" y="3676288"/>
            <a:ext cx="1992572" cy="609419"/>
          </a:xfrm>
          <a:prstGeom prst="rect">
            <a:avLst/>
          </a:prstGeom>
          <a:no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22" name="直線コネクタ 21"/>
          <p:cNvCxnSpPr>
            <a:cxnSpLocks/>
          </p:cNvCxnSpPr>
          <p:nvPr/>
        </p:nvCxnSpPr>
        <p:spPr>
          <a:xfrm flipH="1">
            <a:off x="2500803" y="4260685"/>
            <a:ext cx="1818833" cy="482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a:cxnSpLocks/>
          </p:cNvCxnSpPr>
          <p:nvPr/>
        </p:nvCxnSpPr>
        <p:spPr>
          <a:xfrm>
            <a:off x="6241808" y="4260685"/>
            <a:ext cx="2500609" cy="4820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4871446" y="5288202"/>
            <a:ext cx="3291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⑤</a:t>
            </a:r>
          </a:p>
        </p:txBody>
      </p:sp>
      <p:grpSp>
        <p:nvGrpSpPr>
          <p:cNvPr id="33" name="グループ化 32">
            <a:extLst>
              <a:ext uri="{FF2B5EF4-FFF2-40B4-BE49-F238E27FC236}">
                <a16:creationId xmlns:a16="http://schemas.microsoft.com/office/drawing/2014/main" id="{A28DC42E-CDB0-48D3-9459-146186949510}"/>
              </a:ext>
            </a:extLst>
          </p:cNvPr>
          <p:cNvGrpSpPr/>
          <p:nvPr/>
        </p:nvGrpSpPr>
        <p:grpSpPr>
          <a:xfrm>
            <a:off x="123415" y="2139467"/>
            <a:ext cx="2128833" cy="4709439"/>
            <a:chOff x="123415" y="2139467"/>
            <a:chExt cx="2128833" cy="4709439"/>
          </a:xfrm>
        </p:grpSpPr>
        <p:sp>
          <p:nvSpPr>
            <p:cNvPr id="34" name="正方形/長方形 33">
              <a:extLst>
                <a:ext uri="{FF2B5EF4-FFF2-40B4-BE49-F238E27FC236}">
                  <a16:creationId xmlns:a16="http://schemas.microsoft.com/office/drawing/2014/main" id="{1A4B6764-6E02-4D83-92DB-6022C4C238A0}"/>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5" name="正方形/長方形 34">
              <a:extLst>
                <a:ext uri="{FF2B5EF4-FFF2-40B4-BE49-F238E27FC236}">
                  <a16:creationId xmlns:a16="http://schemas.microsoft.com/office/drawing/2014/main" id="{6F0B56DA-5AE1-45C0-9ABF-E40B4141B9B3}"/>
                </a:ext>
              </a:extLst>
            </p:cNvPr>
            <p:cNvSpPr/>
            <p:nvPr/>
          </p:nvSpPr>
          <p:spPr>
            <a:xfrm>
              <a:off x="217888" y="3031886"/>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35">
              <a:extLst>
                <a:ext uri="{FF2B5EF4-FFF2-40B4-BE49-F238E27FC236}">
                  <a16:creationId xmlns:a16="http://schemas.microsoft.com/office/drawing/2014/main" id="{31F4A8E9-D5B9-461E-93AE-E81012B7D1C1}"/>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7" name="角丸四角形 36">
              <a:extLst>
                <a:ext uri="{FF2B5EF4-FFF2-40B4-BE49-F238E27FC236}">
                  <a16:creationId xmlns:a16="http://schemas.microsoft.com/office/drawing/2014/main" id="{DAAB3A2D-F080-4E38-903B-6D96A3073F8B}"/>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8" name="下矢印 33">
              <a:extLst>
                <a:ext uri="{FF2B5EF4-FFF2-40B4-BE49-F238E27FC236}">
                  <a16:creationId xmlns:a16="http://schemas.microsoft.com/office/drawing/2014/main" id="{CC46C2DC-D59C-46BA-B926-8059EBD3A089}"/>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8">
              <a:extLst>
                <a:ext uri="{FF2B5EF4-FFF2-40B4-BE49-F238E27FC236}">
                  <a16:creationId xmlns:a16="http://schemas.microsoft.com/office/drawing/2014/main" id="{9B8F3734-45E5-479D-A037-259C2EFF66E6}"/>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39">
              <a:extLst>
                <a:ext uri="{FF2B5EF4-FFF2-40B4-BE49-F238E27FC236}">
                  <a16:creationId xmlns:a16="http://schemas.microsoft.com/office/drawing/2014/main" id="{800693F4-05A4-489C-B106-06F78193094F}"/>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1C6ADDE2-2F60-4513-9C0A-9CDB9EF52995}"/>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a:extLst>
                <a:ext uri="{FF2B5EF4-FFF2-40B4-BE49-F238E27FC236}">
                  <a16:creationId xmlns:a16="http://schemas.microsoft.com/office/drawing/2014/main" id="{1925EB96-BCC4-4FB2-8C9E-17AA4ED2EBF1}"/>
                </a:ext>
              </a:extLst>
            </p:cNvPr>
            <p:cNvSpPr/>
            <p:nvPr/>
          </p:nvSpPr>
          <p:spPr>
            <a:xfrm>
              <a:off x="219795" y="4782118"/>
              <a:ext cx="135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正方形/長方形 45">
              <a:extLst>
                <a:ext uri="{FF2B5EF4-FFF2-40B4-BE49-F238E27FC236}">
                  <a16:creationId xmlns:a16="http://schemas.microsoft.com/office/drawing/2014/main" id="{2ADD49B5-929E-4C0D-B177-318309E184E9}"/>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7" name="下矢印 43">
              <a:extLst>
                <a:ext uri="{FF2B5EF4-FFF2-40B4-BE49-F238E27FC236}">
                  <a16:creationId xmlns:a16="http://schemas.microsoft.com/office/drawing/2014/main" id="{0B389A5C-8E85-41B9-B69B-A7B55CF4137B}"/>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a:extLst>
                <a:ext uri="{FF2B5EF4-FFF2-40B4-BE49-F238E27FC236}">
                  <a16:creationId xmlns:a16="http://schemas.microsoft.com/office/drawing/2014/main" id="{0CAB14A0-1748-4EAE-8D1E-CAEC0E14B7EF}"/>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49" name="下矢印 47">
              <a:extLst>
                <a:ext uri="{FF2B5EF4-FFF2-40B4-BE49-F238E27FC236}">
                  <a16:creationId xmlns:a16="http://schemas.microsoft.com/office/drawing/2014/main" id="{DD2DF04F-6F38-4BE3-916B-3556440C1701}"/>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8">
              <a:extLst>
                <a:ext uri="{FF2B5EF4-FFF2-40B4-BE49-F238E27FC236}">
                  <a16:creationId xmlns:a16="http://schemas.microsoft.com/office/drawing/2014/main" id="{E96CAAB2-4E49-41D5-B0B6-93D5889D4B40}"/>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0">
              <a:extLst>
                <a:ext uri="{FF2B5EF4-FFF2-40B4-BE49-F238E27FC236}">
                  <a16:creationId xmlns:a16="http://schemas.microsoft.com/office/drawing/2014/main" id="{7ED8ACB2-0CD7-430C-AB29-47DDC4DBF3C8}"/>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コンテンツ プレースホルダー 5">
              <a:extLst>
                <a:ext uri="{FF2B5EF4-FFF2-40B4-BE49-F238E27FC236}">
                  <a16:creationId xmlns:a16="http://schemas.microsoft.com/office/drawing/2014/main" id="{13DAB976-8CDD-4366-9FF6-F4807FBE9AB9}"/>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53" name="下矢印 40">
              <a:extLst>
                <a:ext uri="{FF2B5EF4-FFF2-40B4-BE49-F238E27FC236}">
                  <a16:creationId xmlns:a16="http://schemas.microsoft.com/office/drawing/2014/main" id="{37ED743A-6D7C-42C5-A77E-49A2BF682948}"/>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43">
              <a:extLst>
                <a:ext uri="{FF2B5EF4-FFF2-40B4-BE49-F238E27FC236}">
                  <a16:creationId xmlns:a16="http://schemas.microsoft.com/office/drawing/2014/main" id="{6449393F-77B3-484E-A343-54E0DD7991DA}"/>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59">
              <a:extLst>
                <a:ext uri="{FF2B5EF4-FFF2-40B4-BE49-F238E27FC236}">
                  <a16:creationId xmlns:a16="http://schemas.microsoft.com/office/drawing/2014/main" id="{F1696A01-E790-4B93-9491-5DFCCF0DC696}"/>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92">
              <a:extLst>
                <a:ext uri="{FF2B5EF4-FFF2-40B4-BE49-F238E27FC236}">
                  <a16:creationId xmlns:a16="http://schemas.microsoft.com/office/drawing/2014/main" id="{8D1A5601-2B1E-4CEF-806E-F1EBB000B4D5}"/>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コンテンツ プレースホルダー 5">
              <a:extLst>
                <a:ext uri="{FF2B5EF4-FFF2-40B4-BE49-F238E27FC236}">
                  <a16:creationId xmlns:a16="http://schemas.microsoft.com/office/drawing/2014/main" id="{BC1A1B00-AB36-4D5A-ADF3-0133A4BD07E2}"/>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75" name="下矢印 33">
              <a:extLst>
                <a:ext uri="{FF2B5EF4-FFF2-40B4-BE49-F238E27FC236}">
                  <a16:creationId xmlns:a16="http://schemas.microsoft.com/office/drawing/2014/main" id="{90EF44A1-DB46-4CAA-AF76-041645BF1F60}"/>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7" name="タイトル 1">
            <a:extLst>
              <a:ext uri="{FF2B5EF4-FFF2-40B4-BE49-F238E27FC236}">
                <a16:creationId xmlns:a16="http://schemas.microsoft.com/office/drawing/2014/main" id="{21B45C78-6E05-49C8-B0F7-C69B9F258209}"/>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検索／</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製品情報取得を選択</a:t>
            </a:r>
          </a:p>
        </p:txBody>
      </p:sp>
      <p:sp>
        <p:nvSpPr>
          <p:cNvPr id="2" name="テキスト ボックス 447">
            <a:extLst>
              <a:ext uri="{FF2B5EF4-FFF2-40B4-BE49-F238E27FC236}">
                <a16:creationId xmlns:a16="http://schemas.microsoft.com/office/drawing/2014/main" id="{5584F9A6-2110-D32A-2EB9-8AAD2A17C5AD}"/>
              </a:ext>
            </a:extLst>
          </p:cNvPr>
          <p:cNvSpPr txBox="1"/>
          <p:nvPr/>
        </p:nvSpPr>
        <p:spPr>
          <a:xfrm>
            <a:off x="4760026" y="3699882"/>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448">
            <a:extLst>
              <a:ext uri="{FF2B5EF4-FFF2-40B4-BE49-F238E27FC236}">
                <a16:creationId xmlns:a16="http://schemas.microsoft.com/office/drawing/2014/main" id="{B7EE95EB-9553-4F4F-931A-6C4EBCC7ED5B}"/>
              </a:ext>
            </a:extLst>
          </p:cNvPr>
          <p:cNvSpPr txBox="1"/>
          <p:nvPr/>
        </p:nvSpPr>
        <p:spPr>
          <a:xfrm>
            <a:off x="5911281" y="3704962"/>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47">
            <a:extLst>
              <a:ext uri="{FF2B5EF4-FFF2-40B4-BE49-F238E27FC236}">
                <a16:creationId xmlns:a16="http://schemas.microsoft.com/office/drawing/2014/main" id="{DCE11B4E-D94C-6912-57DC-9716C4255BD7}"/>
              </a:ext>
            </a:extLst>
          </p:cNvPr>
          <p:cNvSpPr txBox="1"/>
          <p:nvPr/>
        </p:nvSpPr>
        <p:spPr>
          <a:xfrm>
            <a:off x="3550351" y="4922529"/>
            <a:ext cx="2165978"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1050" kern="100">
                <a:effectLst/>
                <a:ea typeface="ＭＳ 明朝" panose="02020609040205080304" pitchFamily="17" charset="-128"/>
                <a:cs typeface="Arial" panose="020B0604020202020204" pitchFamily="34" charset="0"/>
              </a:rPr>
              <a:t>検索結果：</a:t>
            </a:r>
            <a:r>
              <a:rPr lang="en-US" sz="1050" kern="100">
                <a:effectLst/>
                <a:ea typeface="ＭＳ 明朝" panose="02020609040205080304" pitchFamily="17" charset="-128"/>
                <a:cs typeface="Arial" panose="020B0604020202020204" pitchFamily="34" charset="0"/>
              </a:rPr>
              <a:t>10</a:t>
            </a:r>
            <a:r>
              <a:rPr lang="ja-JP" sz="1050" kern="100">
                <a:effectLst/>
                <a:ea typeface="ＭＳ 明朝" panose="02020609040205080304" pitchFamily="17" charset="-128"/>
                <a:cs typeface="Arial" panose="020B0604020202020204" pitchFamily="34" charset="0"/>
              </a:rPr>
              <a:t>件中</a:t>
            </a:r>
            <a:r>
              <a:rPr lang="ja-JP" sz="1050" kern="100">
                <a:effectLst/>
                <a:latin typeface="Meiryo UI" panose="020B0604030504040204" pitchFamily="50" charset="-128"/>
                <a:ea typeface="Century" panose="02040604050505020304" pitchFamily="18" charset="0"/>
                <a:cs typeface="Arial" panose="020B0604020202020204" pitchFamily="34" charset="0"/>
              </a:rPr>
              <a:t> </a:t>
            </a:r>
            <a:r>
              <a:rPr lang="en-US" sz="1050" kern="100">
                <a:effectLst/>
                <a:ea typeface="ＭＳ 明朝" panose="02020609040205080304" pitchFamily="17" charset="-128"/>
                <a:cs typeface="Arial" panose="020B0604020202020204" pitchFamily="34" charset="0"/>
              </a:rPr>
              <a:t>1-10</a:t>
            </a:r>
            <a:r>
              <a:rPr lang="ja-JP" sz="105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B7EE95EB-9553-4F4F-931A-6C4EBCC7ED5B}"/>
              </a:ext>
            </a:extLst>
          </p:cNvPr>
          <p:cNvSpPr txBox="1"/>
          <p:nvPr/>
        </p:nvSpPr>
        <p:spPr>
          <a:xfrm>
            <a:off x="5606740" y="4909756"/>
            <a:ext cx="859531" cy="25391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1050" kern="100">
                <a:effectLst/>
                <a:ea typeface="ＭＳ 明朝" panose="02020609040205080304" pitchFamily="17" charset="-128"/>
                <a:cs typeface="Arial" panose="020B0604020202020204" pitchFamily="34" charset="0"/>
              </a:rPr>
              <a:t>0</a:t>
            </a:r>
            <a:r>
              <a:rPr lang="ja-JP" sz="105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737394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7200"/>
            <a:ext cx="8526338" cy="1282703"/>
          </a:xfrm>
        </p:spPr>
        <p:txBody>
          <a:bodyPr>
            <a:normAutofit/>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432000" lvl="1" indent="-230400">
              <a:buFont typeface="+mj-ea"/>
              <a:buAutoNum type="circleNumDbPlain"/>
            </a:pPr>
            <a:r>
              <a:rPr lang="en-US" altLang="ja-JP"/>
              <a:t>PIM</a:t>
            </a:r>
            <a:r>
              <a:rPr lang="ja-JP" altLang="en-US"/>
              <a:t>デジタルアセットの絞り込み条件を指定して検索します。</a:t>
            </a:r>
            <a:endParaRPr lang="en-US" altLang="ja-JP"/>
          </a:p>
          <a:p>
            <a:pPr marL="432000" lvl="1" indent="-230400">
              <a:buFont typeface="+mj-ea"/>
              <a:buAutoNum type="circleNumDbPlain"/>
            </a:pPr>
            <a:r>
              <a:rPr lang="ja-JP" altLang="en-US"/>
              <a:t>絞り込んだ</a:t>
            </a:r>
            <a:r>
              <a:rPr lang="en-US" altLang="ja-JP"/>
              <a:t>PIM</a:t>
            </a:r>
            <a:r>
              <a:rPr lang="ja-JP" altLang="en-US"/>
              <a:t>デジタルアセット情報の一覧を確認し、新規に登録する情報をチェックボックスで選択します。</a:t>
            </a:r>
            <a:endParaRPr lang="en-US" altLang="ja-JP"/>
          </a:p>
          <a:p>
            <a:pPr marL="432000" lvl="1" indent="-230400">
              <a:buFont typeface="+mj-ea"/>
              <a:buAutoNum type="circleNumDbPlain"/>
            </a:pPr>
            <a:r>
              <a:rPr lang="ja-JP" altLang="en-US"/>
              <a:t>「</a:t>
            </a:r>
            <a:r>
              <a:rPr lang="en-US" altLang="ja-JP"/>
              <a:t>PIM</a:t>
            </a:r>
            <a:r>
              <a:rPr lang="ja-JP" altLang="en-US"/>
              <a:t>デジタルアセット情報を一覧に登録」ボタンをクリックし、選択したものを指定の機種・アセット分類のデジタルアセットの一覧に追加します。クリック後は「デジタルアセット表示情報一覧」画面に戻ります。</a:t>
            </a:r>
            <a:endParaRPr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srgbClr val="898989"/>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ja-JP" altLang="en-US" sz="900" b="0" i="0" u="none" strike="noStrike" kern="1200" cap="none" spc="0" normalizeH="0" baseline="0" noProof="0">
              <a:ln>
                <a:noFill/>
              </a:ln>
              <a:solidFill>
                <a:srgbClr val="898989"/>
              </a:solidFill>
              <a:effectLst/>
              <a:uLnTx/>
              <a:uFillTx/>
              <a:latin typeface="Calibri"/>
              <a:ea typeface="ＭＳ Ｐゴシック" panose="020B0600070205080204" pitchFamily="50" charset="-128"/>
              <a:cs typeface="+mn-cs"/>
            </a:endParaRPr>
          </a:p>
        </p:txBody>
      </p:sp>
      <p:grpSp>
        <p:nvGrpSpPr>
          <p:cNvPr id="7" name="グループ化 6">
            <a:extLst>
              <a:ext uri="{FF2B5EF4-FFF2-40B4-BE49-F238E27FC236}">
                <a16:creationId xmlns:a16="http://schemas.microsoft.com/office/drawing/2014/main" id="{4B0010DC-D9AC-421E-AC8A-E3A038875414}"/>
              </a:ext>
            </a:extLst>
          </p:cNvPr>
          <p:cNvGrpSpPr/>
          <p:nvPr/>
        </p:nvGrpSpPr>
        <p:grpSpPr>
          <a:xfrm>
            <a:off x="2321596" y="2366728"/>
            <a:ext cx="6656059" cy="4078577"/>
            <a:chOff x="2321596" y="2366728"/>
            <a:chExt cx="6656059" cy="4078577"/>
          </a:xfrm>
        </p:grpSpPr>
        <p:pic>
          <p:nvPicPr>
            <p:cNvPr id="5" name="図 4">
              <a:extLst>
                <a:ext uri="{FF2B5EF4-FFF2-40B4-BE49-F238E27FC236}">
                  <a16:creationId xmlns:a16="http://schemas.microsoft.com/office/drawing/2014/main" id="{8EDB08B8-C7B2-48C1-AE50-97E14EE8FC0C}"/>
                </a:ext>
              </a:extLst>
            </p:cNvPr>
            <p:cNvPicPr>
              <a:picLocks noChangeAspect="1"/>
            </p:cNvPicPr>
            <p:nvPr/>
          </p:nvPicPr>
          <p:blipFill>
            <a:blip r:embed="rId2"/>
            <a:stretch>
              <a:fillRect/>
            </a:stretch>
          </p:blipFill>
          <p:spPr>
            <a:xfrm>
              <a:off x="2321596" y="2366728"/>
              <a:ext cx="6413548" cy="4078577"/>
            </a:xfrm>
            <a:prstGeom prst="rect">
              <a:avLst/>
            </a:prstGeom>
            <a:ln>
              <a:solidFill>
                <a:schemeClr val="tx1"/>
              </a:solidFill>
            </a:ln>
          </p:spPr>
        </p:pic>
        <p:sp>
          <p:nvSpPr>
            <p:cNvPr id="12" name="角丸四角形 11"/>
            <p:cNvSpPr/>
            <p:nvPr/>
          </p:nvSpPr>
          <p:spPr>
            <a:xfrm>
              <a:off x="2377439" y="3384634"/>
              <a:ext cx="6305453" cy="787679"/>
            </a:xfrm>
            <a:prstGeom prst="roundRect">
              <a:avLst>
                <a:gd name="adj" fmla="val 43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正方形/長方形 12"/>
            <p:cNvSpPr/>
            <p:nvPr/>
          </p:nvSpPr>
          <p:spPr>
            <a:xfrm>
              <a:off x="8773318" y="3461639"/>
              <a:ext cx="204337" cy="232492"/>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sp>
          <p:nvSpPr>
            <p:cNvPr id="15" name="角丸四角形 14"/>
            <p:cNvSpPr/>
            <p:nvPr/>
          </p:nvSpPr>
          <p:spPr>
            <a:xfrm>
              <a:off x="2377439" y="4494834"/>
              <a:ext cx="6305453" cy="503084"/>
            </a:xfrm>
            <a:prstGeom prst="roundRect">
              <a:avLst>
                <a:gd name="adj" fmla="val 2516"/>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 name="正方形/長方形 16"/>
            <p:cNvSpPr/>
            <p:nvPr/>
          </p:nvSpPr>
          <p:spPr>
            <a:xfrm>
              <a:off x="8760151" y="4570240"/>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p>
          </p:txBody>
        </p:sp>
        <p:sp>
          <p:nvSpPr>
            <p:cNvPr id="18" name="角丸四角形 17"/>
            <p:cNvSpPr/>
            <p:nvPr/>
          </p:nvSpPr>
          <p:spPr>
            <a:xfrm>
              <a:off x="2345815" y="5905440"/>
              <a:ext cx="912461" cy="216000"/>
            </a:xfrm>
            <a:prstGeom prst="roundRect">
              <a:avLst>
                <a:gd name="adj" fmla="val 699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9" name="正方形/長方形 18"/>
            <p:cNvSpPr/>
            <p:nvPr/>
          </p:nvSpPr>
          <p:spPr>
            <a:xfrm>
              <a:off x="2925235" y="5710190"/>
              <a:ext cx="176955" cy="106837"/>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③</a:t>
              </a:r>
            </a:p>
          </p:txBody>
        </p:sp>
        <p:sp>
          <p:nvSpPr>
            <p:cNvPr id="53" name="正方形/長方形 52"/>
            <p:cNvSpPr/>
            <p:nvPr/>
          </p:nvSpPr>
          <p:spPr>
            <a:xfrm>
              <a:off x="2592432" y="2647065"/>
              <a:ext cx="731793" cy="177098"/>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86" name="コンテンツ プレースホルダー 5">
            <a:extLst>
              <a:ext uri="{FF2B5EF4-FFF2-40B4-BE49-F238E27FC236}">
                <a16:creationId xmlns:a16="http://schemas.microsoft.com/office/drawing/2014/main" id="{1F38487E-92AF-44F1-BF7D-BB8EBCF7F6FF}"/>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grpSp>
        <p:nvGrpSpPr>
          <p:cNvPr id="3" name="グループ化 2">
            <a:extLst>
              <a:ext uri="{FF2B5EF4-FFF2-40B4-BE49-F238E27FC236}">
                <a16:creationId xmlns:a16="http://schemas.microsoft.com/office/drawing/2014/main" id="{827FD511-6AD7-460B-AB09-25D064E8331E}"/>
              </a:ext>
            </a:extLst>
          </p:cNvPr>
          <p:cNvGrpSpPr/>
          <p:nvPr/>
        </p:nvGrpSpPr>
        <p:grpSpPr>
          <a:xfrm>
            <a:off x="123415" y="2139467"/>
            <a:ext cx="1992573" cy="4709439"/>
            <a:chOff x="123415" y="2139467"/>
            <a:chExt cx="1992573" cy="4709439"/>
          </a:xfrm>
        </p:grpSpPr>
        <p:sp>
          <p:nvSpPr>
            <p:cNvPr id="94" name="正方形/長方形 93">
              <a:extLst>
                <a:ext uri="{FF2B5EF4-FFF2-40B4-BE49-F238E27FC236}">
                  <a16:creationId xmlns:a16="http://schemas.microsoft.com/office/drawing/2014/main" id="{0DC89448-9CA5-4C45-9047-1606FD73612D}"/>
                </a:ext>
              </a:extLst>
            </p:cNvPr>
            <p:cNvSpPr/>
            <p:nvPr/>
          </p:nvSpPr>
          <p:spPr>
            <a:xfrm>
              <a:off x="217888" y="3773368"/>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95" name="正方形/長方形 94">
              <a:extLst>
                <a:ext uri="{FF2B5EF4-FFF2-40B4-BE49-F238E27FC236}">
                  <a16:creationId xmlns:a16="http://schemas.microsoft.com/office/drawing/2014/main" id="{6C7FE0F1-5400-4AD5-BB0B-E470F3B2EAA5}"/>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正方形/長方形 70">
              <a:extLst>
                <a:ext uri="{FF2B5EF4-FFF2-40B4-BE49-F238E27FC236}">
                  <a16:creationId xmlns:a16="http://schemas.microsoft.com/office/drawing/2014/main" id="{4C713EE2-9F8F-485D-8A20-3AFF4018F71B}"/>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73" name="角丸四角形 35">
              <a:extLst>
                <a:ext uri="{FF2B5EF4-FFF2-40B4-BE49-F238E27FC236}">
                  <a16:creationId xmlns:a16="http://schemas.microsoft.com/office/drawing/2014/main" id="{2183E92A-DDA2-42D5-B932-486115A4D379}"/>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4" name="角丸四角形 36">
              <a:extLst>
                <a:ext uri="{FF2B5EF4-FFF2-40B4-BE49-F238E27FC236}">
                  <a16:creationId xmlns:a16="http://schemas.microsoft.com/office/drawing/2014/main" id="{D81B4C19-DCD4-4A05-A1D6-414C4A1CC4C3}"/>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5" name="下矢印 33">
              <a:extLst>
                <a:ext uri="{FF2B5EF4-FFF2-40B4-BE49-F238E27FC236}">
                  <a16:creationId xmlns:a16="http://schemas.microsoft.com/office/drawing/2014/main" id="{4C6B21C3-2708-4C64-B6FB-3EE191FA3660}"/>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6" name="角丸四角形 38">
              <a:extLst>
                <a:ext uri="{FF2B5EF4-FFF2-40B4-BE49-F238E27FC236}">
                  <a16:creationId xmlns:a16="http://schemas.microsoft.com/office/drawing/2014/main" id="{F8200987-8498-44AA-8EC4-D6879B2FE57B}"/>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角丸四角形 39">
              <a:extLst>
                <a:ext uri="{FF2B5EF4-FFF2-40B4-BE49-F238E27FC236}">
                  <a16:creationId xmlns:a16="http://schemas.microsoft.com/office/drawing/2014/main" id="{3627B5AE-9C8A-4D6E-B0FF-4110CB35F0DB}"/>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下矢印 40">
              <a:extLst>
                <a:ext uri="{FF2B5EF4-FFF2-40B4-BE49-F238E27FC236}">
                  <a16:creationId xmlns:a16="http://schemas.microsoft.com/office/drawing/2014/main" id="{2579F036-9500-476A-8991-7A05B2A98B06}"/>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9" name="正方形/長方形 78">
              <a:extLst>
                <a:ext uri="{FF2B5EF4-FFF2-40B4-BE49-F238E27FC236}">
                  <a16:creationId xmlns:a16="http://schemas.microsoft.com/office/drawing/2014/main" id="{9A8B8C65-0F56-4CE1-8350-B6605AD77D1B}"/>
                </a:ext>
              </a:extLst>
            </p:cNvPr>
            <p:cNvSpPr/>
            <p:nvPr/>
          </p:nvSpPr>
          <p:spPr>
            <a:xfrm>
              <a:off x="219795" y="4782118"/>
              <a:ext cx="135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0" name="正方形/長方形 79">
              <a:extLst>
                <a:ext uri="{FF2B5EF4-FFF2-40B4-BE49-F238E27FC236}">
                  <a16:creationId xmlns:a16="http://schemas.microsoft.com/office/drawing/2014/main" id="{FE8A2066-B948-4798-B939-108C8AD96754}"/>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81" name="下矢印 43">
              <a:extLst>
                <a:ext uri="{FF2B5EF4-FFF2-40B4-BE49-F238E27FC236}">
                  <a16:creationId xmlns:a16="http://schemas.microsoft.com/office/drawing/2014/main" id="{C4DFA3BD-6268-4046-9C0B-2543F71C5A16}"/>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下矢印 47">
              <a:extLst>
                <a:ext uri="{FF2B5EF4-FFF2-40B4-BE49-F238E27FC236}">
                  <a16:creationId xmlns:a16="http://schemas.microsoft.com/office/drawing/2014/main" id="{F50A8FC1-4CF5-4F8B-A73E-B0122E57ECD2}"/>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下矢印 48">
              <a:extLst>
                <a:ext uri="{FF2B5EF4-FFF2-40B4-BE49-F238E27FC236}">
                  <a16:creationId xmlns:a16="http://schemas.microsoft.com/office/drawing/2014/main" id="{BBD4C71D-D278-4CF8-862B-E757B3ACABFC}"/>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下矢印 40">
              <a:extLst>
                <a:ext uri="{FF2B5EF4-FFF2-40B4-BE49-F238E27FC236}">
                  <a16:creationId xmlns:a16="http://schemas.microsoft.com/office/drawing/2014/main" id="{89DF3C7E-8210-4653-8EB7-0B9BB6A4BAD1}"/>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下矢印 40">
              <a:extLst>
                <a:ext uri="{FF2B5EF4-FFF2-40B4-BE49-F238E27FC236}">
                  <a16:creationId xmlns:a16="http://schemas.microsoft.com/office/drawing/2014/main" id="{657DCC28-C9F4-439C-A21A-5A271CDA509F}"/>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8" name="下矢印 43">
              <a:extLst>
                <a:ext uri="{FF2B5EF4-FFF2-40B4-BE49-F238E27FC236}">
                  <a16:creationId xmlns:a16="http://schemas.microsoft.com/office/drawing/2014/main" id="{DC6CD276-AD35-423F-86D4-F111CF0286F0}"/>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角丸四角形 59">
              <a:extLst>
                <a:ext uri="{FF2B5EF4-FFF2-40B4-BE49-F238E27FC236}">
                  <a16:creationId xmlns:a16="http://schemas.microsoft.com/office/drawing/2014/main" id="{3CAD09B0-0A31-4113-A3AC-3B4428E88C1E}"/>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90" name="角丸四角形 92">
              <a:extLst>
                <a:ext uri="{FF2B5EF4-FFF2-40B4-BE49-F238E27FC236}">
                  <a16:creationId xmlns:a16="http://schemas.microsoft.com/office/drawing/2014/main" id="{617B0F64-BCB1-4C0C-A920-6775B703C5C1}"/>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コンテンツ プレースホルダー 5">
              <a:extLst>
                <a:ext uri="{FF2B5EF4-FFF2-40B4-BE49-F238E27FC236}">
                  <a16:creationId xmlns:a16="http://schemas.microsoft.com/office/drawing/2014/main" id="{1AA30EF1-23B9-4C1F-91DA-3FB731B7CA72}"/>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92" name="下矢印 33">
              <a:extLst>
                <a:ext uri="{FF2B5EF4-FFF2-40B4-BE49-F238E27FC236}">
                  <a16:creationId xmlns:a16="http://schemas.microsoft.com/office/drawing/2014/main" id="{03C56C3B-9C97-4C74-A91C-E95CDF1D58D4}"/>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96" name="タイトル 1">
            <a:extLst>
              <a:ext uri="{FF2B5EF4-FFF2-40B4-BE49-F238E27FC236}">
                <a16:creationId xmlns:a16="http://schemas.microsoft.com/office/drawing/2014/main" id="{DEF77792-2F5A-4E8C-AD27-6886E0F4CB80}"/>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新製品情報を追加登録</a:t>
            </a:r>
          </a:p>
        </p:txBody>
      </p:sp>
    </p:spTree>
    <p:extLst>
      <p:ext uri="{BB962C8B-B14F-4D97-AF65-F5344CB8AC3E}">
        <p14:creationId xmlns:p14="http://schemas.microsoft.com/office/powerpoint/2010/main" val="258238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3087759813"/>
              </p:ext>
            </p:extLst>
          </p:nvPr>
        </p:nvGraphicFramePr>
        <p:xfrm>
          <a:off x="53344" y="1264403"/>
          <a:ext cx="9020503" cy="5161374"/>
        </p:xfrm>
        <a:graphic>
          <a:graphicData uri="http://schemas.openxmlformats.org/drawingml/2006/table">
            <a:tbl>
              <a:tblPr>
                <a:tableStyleId>{5C22544A-7EE6-4342-B048-85BDC9FD1C3A}</a:tableStyleId>
              </a:tblPr>
              <a:tblGrid>
                <a:gridCol w="588103">
                  <a:extLst>
                    <a:ext uri="{9D8B030D-6E8A-4147-A177-3AD203B41FA5}">
                      <a16:colId xmlns:a16="http://schemas.microsoft.com/office/drawing/2014/main" val="985805875"/>
                    </a:ext>
                  </a:extLst>
                </a:gridCol>
                <a:gridCol w="8432400">
                  <a:extLst>
                    <a:ext uri="{9D8B030D-6E8A-4147-A177-3AD203B41FA5}">
                      <a16:colId xmlns:a16="http://schemas.microsoft.com/office/drawing/2014/main" val="3052356585"/>
                    </a:ext>
                  </a:extLst>
                </a:gridCol>
              </a:tblGrid>
              <a:tr h="405067">
                <a:tc>
                  <a:txBody>
                    <a:bodyPr/>
                    <a:lstStyle/>
                    <a:p>
                      <a:r>
                        <a:rPr kumimoji="1" lang="ja-JP" altLang="en-US" sz="1000" b="0">
                          <a:solidFill>
                            <a:schemeClr val="bg1"/>
                          </a:solidFill>
                          <a:latin typeface="Meiryo UI" panose="020B0604030504040204" pitchFamily="50" charset="-128"/>
                          <a:ea typeface="Meiryo UI" panose="020B0604030504040204" pitchFamily="50" charset="-128"/>
                        </a:rPr>
                        <a:t>実施</a:t>
                      </a:r>
                      <a:endParaRPr kumimoji="1" lang="en-US" altLang="ja-JP" sz="1000" b="0">
                        <a:solidFill>
                          <a:schemeClr val="bg1"/>
                        </a:solidFill>
                        <a:latin typeface="Meiryo UI" panose="020B0604030504040204" pitchFamily="50" charset="-128"/>
                        <a:ea typeface="Meiryo UI" panose="020B0604030504040204" pitchFamily="50" charset="-128"/>
                      </a:endParaRPr>
                    </a:p>
                    <a:p>
                      <a:r>
                        <a:rPr kumimoji="1" lang="ja-JP" altLang="en-US" sz="1000" b="0">
                          <a:solidFill>
                            <a:schemeClr val="bg1"/>
                          </a:solidFill>
                          <a:latin typeface="Meiryo UI" panose="020B0604030504040204" pitchFamily="50" charset="-128"/>
                          <a:ea typeface="Meiryo UI" panose="020B0604030504040204" pitchFamily="50" charset="-128"/>
                        </a:rPr>
                        <a:t>時期</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115643769"/>
                  </a:ext>
                </a:extLst>
              </a:tr>
              <a:tr h="405067">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PIM</a:t>
                      </a:r>
                      <a:endParaRPr kumimoji="1" lang="ja-JP" altLang="en-US" sz="1000" b="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E6"/>
                    </a:solidFill>
                  </a:tcPr>
                </a:tc>
                <a:extLst>
                  <a:ext uri="{0D108BD9-81ED-4DB2-BD59-A6C34878D82A}">
                    <a16:rowId xmlns:a16="http://schemas.microsoft.com/office/drawing/2014/main" val="897445577"/>
                  </a:ext>
                </a:extLst>
              </a:tr>
              <a:tr h="734583">
                <a:tc>
                  <a:txBody>
                    <a:bodyPr/>
                    <a:lstStyle/>
                    <a:p>
                      <a:r>
                        <a:rPr kumimoji="1" lang="ja-JP" altLang="en-US" sz="900" b="0">
                          <a:solidFill>
                            <a:schemeClr val="bg1"/>
                          </a:solidFill>
                          <a:latin typeface="Meiryo UI" panose="020B0604030504040204" pitchFamily="50" charset="-128"/>
                          <a:ea typeface="Meiryo UI" panose="020B0604030504040204" pitchFamily="50" charset="-128"/>
                        </a:rPr>
                        <a:t>事業部営業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122786695"/>
                  </a:ext>
                </a:extLst>
              </a:tr>
              <a:tr h="717015">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BU</a:t>
                      </a:r>
                    </a:p>
                    <a:p>
                      <a:r>
                        <a:rPr kumimoji="1" lang="ja-JP" altLang="en-US" sz="1000" b="0">
                          <a:solidFill>
                            <a:schemeClr val="bg1"/>
                          </a:solidFill>
                          <a:latin typeface="Meiryo UI" panose="020B0604030504040204" pitchFamily="50" charset="-128"/>
                          <a:ea typeface="Meiryo UI" panose="020B0604030504040204" pitchFamily="50" charset="-128"/>
                        </a:rPr>
                        <a:t>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38320760"/>
                  </a:ext>
                </a:extLst>
              </a:tr>
              <a:tr h="1452979">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BU</a:t>
                      </a:r>
                    </a:p>
                    <a:p>
                      <a:r>
                        <a:rPr kumimoji="1" lang="ja-JP" altLang="en-US" sz="1000" b="0">
                          <a:solidFill>
                            <a:schemeClr val="bg1"/>
                          </a:solidFill>
                          <a:latin typeface="Meiryo UI" panose="020B0604030504040204" pitchFamily="50" charset="-128"/>
                          <a:ea typeface="Meiryo UI" panose="020B0604030504040204" pitchFamily="50" charset="-128"/>
                        </a:rPr>
                        <a:t>設計</a:t>
                      </a:r>
                      <a:endParaRPr kumimoji="1" lang="en-US" altLang="ja-JP" sz="1000" b="0">
                        <a:solidFill>
                          <a:schemeClr val="bg1"/>
                        </a:solidFill>
                        <a:latin typeface="Meiryo UI" panose="020B0604030504040204" pitchFamily="50" charset="-128"/>
                        <a:ea typeface="Meiryo UI" panose="020B0604030504040204" pitchFamily="50" charset="-128"/>
                      </a:endParaRPr>
                    </a:p>
                    <a:p>
                      <a:r>
                        <a:rPr kumimoji="1" lang="ja-JP" altLang="en-US" sz="1000" b="0">
                          <a:solidFill>
                            <a:schemeClr val="bg1"/>
                          </a:solidFill>
                          <a:latin typeface="Meiryo UI" panose="020B0604030504040204" pitchFamily="50" charset="-128"/>
                          <a:ea typeface="Meiryo UI" panose="020B0604030504040204" pitchFamily="50" charset="-128"/>
                        </a:rPr>
                        <a:t>部門</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1410129183"/>
                  </a:ext>
                </a:extLst>
              </a:tr>
              <a:tr h="709684">
                <a:tc>
                  <a:txBody>
                    <a:bodyPr/>
                    <a:lstStyle/>
                    <a:p>
                      <a:r>
                        <a:rPr kumimoji="1" lang="ja-JP" altLang="en-US" sz="1000" b="0">
                          <a:solidFill>
                            <a:schemeClr val="bg1"/>
                          </a:solidFill>
                          <a:latin typeface="Meiryo UI" panose="020B0604030504040204" pitchFamily="50" charset="-128"/>
                          <a:ea typeface="Meiryo UI" panose="020B0604030504040204" pitchFamily="50" charset="-128"/>
                        </a:rPr>
                        <a:t>各海外販社</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517562252"/>
                  </a:ext>
                </a:extLst>
              </a:tr>
              <a:tr h="736979">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EC</a:t>
                      </a:r>
                      <a:r>
                        <a:rPr kumimoji="1" lang="ja-JP" altLang="en-US" sz="1000" b="0">
                          <a:solidFill>
                            <a:schemeClr val="bg1"/>
                          </a:solidFill>
                          <a:latin typeface="Meiryo UI" panose="020B0604030504040204" pitchFamily="50" charset="-128"/>
                          <a:ea typeface="Meiryo UI" panose="020B0604030504040204" pitchFamily="50" charset="-128"/>
                        </a:rPr>
                        <a:t>サイト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3897008919"/>
                  </a:ext>
                </a:extLst>
              </a:tr>
            </a:tbl>
          </a:graphicData>
        </a:graphic>
      </p:graphicFrame>
      <p:sp>
        <p:nvSpPr>
          <p:cNvPr id="23" name="正方形/長方形 22"/>
          <p:cNvSpPr/>
          <p:nvPr/>
        </p:nvSpPr>
        <p:spPr>
          <a:xfrm>
            <a:off x="687284" y="2152650"/>
            <a:ext cx="887875" cy="2688936"/>
          </a:xfrm>
          <a:prstGeom prst="rect">
            <a:avLst/>
          </a:prstGeom>
          <a:solidFill>
            <a:schemeClr val="bg1">
              <a:lumMod val="7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36" name="テキスト ボックス 135"/>
          <p:cNvSpPr txBox="1"/>
          <p:nvPr/>
        </p:nvSpPr>
        <p:spPr>
          <a:xfrm>
            <a:off x="763489" y="2245398"/>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デジタルアセット登録</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6663936" y="5025144"/>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デジタルアセット情報の</a:t>
            </a:r>
          </a:p>
          <a:p>
            <a:pPr algn="ctr"/>
            <a:r>
              <a:rPr lang="ja-JP" altLang="en-US" sz="800">
                <a:solidFill>
                  <a:prstClr val="black"/>
                </a:solidFill>
                <a:latin typeface="Meiryo UI" panose="020B0604030504040204" pitchFamily="50" charset="-128"/>
                <a:ea typeface="Meiryo UI" panose="020B0604030504040204" pitchFamily="50" charset="-128"/>
              </a:rPr>
              <a:t>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（海外販社）</a:t>
            </a:r>
          </a:p>
        </p:txBody>
      </p:sp>
      <p:sp>
        <p:nvSpPr>
          <p:cNvPr id="151" name="テキスト ボックス 150"/>
          <p:cNvSpPr txBox="1"/>
          <p:nvPr/>
        </p:nvSpPr>
        <p:spPr>
          <a:xfrm>
            <a:off x="795242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r>
              <a:rPr lang="ja-JP" altLang="en-US" sz="800">
                <a:solidFill>
                  <a:prstClr val="black"/>
                </a:solidFill>
                <a:latin typeface="Meiryo UI" panose="020B0604030504040204" pitchFamily="50" charset="-128"/>
                <a:ea typeface="Meiryo UI" panose="020B0604030504040204" pitchFamily="50" charset="-128"/>
              </a:rPr>
              <a:t>公開申請</a:t>
            </a:r>
          </a:p>
        </p:txBody>
      </p:sp>
      <p:sp>
        <p:nvSpPr>
          <p:cNvPr id="153" name="テキスト ボックス 152"/>
          <p:cNvSpPr txBox="1"/>
          <p:nvPr/>
        </p:nvSpPr>
        <p:spPr>
          <a:xfrm>
            <a:off x="862128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r>
              <a:rPr lang="ja-JP" altLang="en-US" sz="800">
                <a:solidFill>
                  <a:prstClr val="black"/>
                </a:solidFill>
                <a:latin typeface="Meiryo UI" panose="020B0604030504040204" pitchFamily="50" charset="-128"/>
                <a:ea typeface="Meiryo UI" panose="020B0604030504040204" pitchFamily="50" charset="-128"/>
              </a:rPr>
              <a:t>公開承認</a:t>
            </a:r>
          </a:p>
        </p:txBody>
      </p:sp>
      <p:cxnSp>
        <p:nvCxnSpPr>
          <p:cNvPr id="154" name="カギ線コネクタ 153"/>
          <p:cNvCxnSpPr>
            <a:stCxn id="141" idx="3"/>
            <a:endCxn id="150" idx="1"/>
          </p:cNvCxnSpPr>
          <p:nvPr/>
        </p:nvCxnSpPr>
        <p:spPr>
          <a:xfrm>
            <a:off x="6337799" y="3543824"/>
            <a:ext cx="326137" cy="1790801"/>
          </a:xfrm>
          <a:prstGeom prst="bentConnector3">
            <a:avLst>
              <a:gd name="adj1" fmla="val 37446"/>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cxnSpLocks/>
            <a:stCxn id="150" idx="3"/>
            <a:endCxn id="151" idx="1"/>
          </p:cNvCxnSpPr>
          <p:nvPr/>
        </p:nvCxnSpPr>
        <p:spPr>
          <a:xfrm>
            <a:off x="7744957" y="5334625"/>
            <a:ext cx="20746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cxnSpLocks/>
            <a:stCxn id="151" idx="3"/>
            <a:endCxn id="153" idx="1"/>
          </p:cNvCxnSpPr>
          <p:nvPr/>
        </p:nvCxnSpPr>
        <p:spPr>
          <a:xfrm>
            <a:off x="8369206" y="5334625"/>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テキスト ボックス 158"/>
          <p:cNvSpPr txBox="1"/>
          <p:nvPr/>
        </p:nvSpPr>
        <p:spPr>
          <a:xfrm>
            <a:off x="763489" y="2945309"/>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デジタルアセット公開先設定</a:t>
            </a:r>
            <a:endParaRPr lang="en-US" altLang="ja-JP" sz="800">
              <a:solidFill>
                <a:prstClr val="black"/>
              </a:solidFill>
              <a:latin typeface="Meiryo UI" panose="020B0604030504040204" pitchFamily="50" charset="-128"/>
              <a:ea typeface="Meiryo UI" panose="020B0604030504040204" pitchFamily="50" charset="-128"/>
            </a:endParaRPr>
          </a:p>
        </p:txBody>
      </p:sp>
      <p:pic>
        <p:nvPicPr>
          <p:cNvPr id="172"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839" y="5388401"/>
            <a:ext cx="167335" cy="177277"/>
          </a:xfrm>
          <a:prstGeom prst="rect">
            <a:avLst/>
          </a:prstGeom>
        </p:spPr>
      </p:pic>
      <p:cxnSp>
        <p:nvCxnSpPr>
          <p:cNvPr id="144" name="カギ線コネクタ 143"/>
          <p:cNvCxnSpPr>
            <a:stCxn id="158" idx="3"/>
            <a:endCxn id="141" idx="1"/>
          </p:cNvCxnSpPr>
          <p:nvPr/>
        </p:nvCxnSpPr>
        <p:spPr>
          <a:xfrm flipV="1">
            <a:off x="4847850" y="3543824"/>
            <a:ext cx="1073170" cy="1051990"/>
          </a:xfrm>
          <a:prstGeom prst="bentConnector3">
            <a:avLst>
              <a:gd name="adj1" fmla="val 8408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7" idx="3"/>
            <a:endCxn id="140" idx="1"/>
          </p:cNvCxnSpPr>
          <p:nvPr/>
        </p:nvCxnSpPr>
        <p:spPr>
          <a:xfrm>
            <a:off x="3787926" y="3884814"/>
            <a:ext cx="405394"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57" idx="3"/>
            <a:endCxn id="158" idx="1"/>
          </p:cNvCxnSpPr>
          <p:nvPr/>
        </p:nvCxnSpPr>
        <p:spPr>
          <a:xfrm>
            <a:off x="3732299" y="4595814"/>
            <a:ext cx="46711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5097942" y="2927616"/>
            <a:ext cx="1290911" cy="1066991"/>
          </a:xfrm>
          <a:prstGeom prst="roundRect">
            <a:avLst/>
          </a:prstGeom>
          <a:noFill/>
          <a:ln w="9525">
            <a:solidFill>
              <a:schemeClr val="accent3">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7" name="テキスト ボックス 136"/>
          <p:cNvSpPr txBox="1"/>
          <p:nvPr/>
        </p:nvSpPr>
        <p:spPr>
          <a:xfrm>
            <a:off x="2462728" y="3575333"/>
            <a:ext cx="1325198"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デジタルアセットの表示設定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（国内）</a:t>
            </a:r>
          </a:p>
        </p:txBody>
      </p:sp>
      <p:sp>
        <p:nvSpPr>
          <p:cNvPr id="138" name="テキスト ボックス 137"/>
          <p:cNvSpPr txBox="1"/>
          <p:nvPr/>
        </p:nvSpPr>
        <p:spPr>
          <a:xfrm>
            <a:off x="5185698" y="3173013"/>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公開承認</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国内</a:t>
            </a:r>
            <a:r>
              <a:rPr lang="en-US" altLang="ja-JP" sz="800">
                <a:solidFill>
                  <a:prstClr val="black"/>
                </a:solidFill>
                <a:latin typeface="Meiryo UI" panose="020B0604030504040204" pitchFamily="50" charset="-128"/>
                <a:ea typeface="Meiryo UI" panose="020B0604030504040204" pitchFamily="50" charset="-128"/>
              </a:rPr>
              <a:t>)</a:t>
            </a:r>
          </a:p>
        </p:txBody>
      </p:sp>
      <p:sp>
        <p:nvSpPr>
          <p:cNvPr id="140" name="テキスト ボックス 139"/>
          <p:cNvSpPr txBox="1"/>
          <p:nvPr/>
        </p:nvSpPr>
        <p:spPr>
          <a:xfrm>
            <a:off x="4193320" y="357533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公開申請</a:t>
            </a:r>
            <a:endParaRPr lang="en-US" altLang="ja-JP" sz="800">
              <a:solidFill>
                <a:prstClr val="black"/>
              </a:solidFill>
              <a:latin typeface="Meiryo UI" panose="020B0604030504040204" pitchFamily="50" charset="-128"/>
              <a:ea typeface="Meiryo UI" panose="020B0604030504040204" pitchFamily="50" charset="-128"/>
            </a:endParaRP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国内</a:t>
            </a:r>
            <a:r>
              <a:rPr lang="en-US" altLang="ja-JP" sz="800">
                <a:solidFill>
                  <a:prstClr val="black"/>
                </a:solidFill>
                <a:latin typeface="Meiryo UI" panose="020B0604030504040204" pitchFamily="50" charset="-128"/>
                <a:ea typeface="Meiryo UI" panose="020B0604030504040204" pitchFamily="50" charset="-128"/>
              </a:rPr>
              <a:t>)</a:t>
            </a:r>
            <a:endParaRPr lang="ja-JP" altLang="en-US" sz="800">
              <a:solidFill>
                <a:prstClr val="black"/>
              </a:solidFill>
              <a:latin typeface="Meiryo UI" panose="020B0604030504040204" pitchFamily="50" charset="-128"/>
              <a:ea typeface="Meiryo UI" panose="020B0604030504040204" pitchFamily="50" charset="-128"/>
            </a:endParaRPr>
          </a:p>
        </p:txBody>
      </p:sp>
      <p:sp>
        <p:nvSpPr>
          <p:cNvPr id="141" name="テキスト ボックス 140"/>
          <p:cNvSpPr txBox="1"/>
          <p:nvPr/>
        </p:nvSpPr>
        <p:spPr>
          <a:xfrm>
            <a:off x="5921020" y="3170917"/>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公開承認</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グローバル</a:t>
            </a:r>
            <a:r>
              <a:rPr lang="en-US" altLang="ja-JP" sz="800">
                <a:solidFill>
                  <a:prstClr val="black"/>
                </a:solidFill>
                <a:latin typeface="Meiryo UI" panose="020B0604030504040204" pitchFamily="50" charset="-128"/>
                <a:ea typeface="Meiryo UI" panose="020B0604030504040204" pitchFamily="50" charset="-128"/>
              </a:rPr>
              <a:t>)</a:t>
            </a:r>
          </a:p>
        </p:txBody>
      </p:sp>
      <p:pic>
        <p:nvPicPr>
          <p:cNvPr id="163"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9748" y="3332922"/>
            <a:ext cx="167335" cy="177277"/>
          </a:xfrm>
          <a:prstGeom prst="rect">
            <a:avLst/>
          </a:prstGeom>
        </p:spPr>
      </p:pic>
      <p:pic>
        <p:nvPicPr>
          <p:cNvPr id="164"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9763" y="3343082"/>
            <a:ext cx="167335" cy="177277"/>
          </a:xfrm>
          <a:prstGeom prst="rect">
            <a:avLst/>
          </a:prstGeom>
        </p:spPr>
      </p:pic>
      <p:sp>
        <p:nvSpPr>
          <p:cNvPr id="157" name="テキスト ボックス 156"/>
          <p:cNvSpPr txBox="1"/>
          <p:nvPr/>
        </p:nvSpPr>
        <p:spPr>
          <a:xfrm>
            <a:off x="2468684" y="4286333"/>
            <a:ext cx="1319242"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デジタルアセットの表示設定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（グローバル）</a:t>
            </a:r>
          </a:p>
        </p:txBody>
      </p:sp>
      <p:sp>
        <p:nvSpPr>
          <p:cNvPr id="158" name="テキスト ボックス 157"/>
          <p:cNvSpPr txBox="1"/>
          <p:nvPr/>
        </p:nvSpPr>
        <p:spPr>
          <a:xfrm>
            <a:off x="4199416" y="428633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公開申請</a:t>
            </a:r>
            <a:endParaRPr lang="en-US" altLang="ja-JP" sz="800">
              <a:solidFill>
                <a:prstClr val="black"/>
              </a:solidFill>
              <a:latin typeface="Meiryo UI" panose="020B0604030504040204" pitchFamily="50" charset="-128"/>
              <a:ea typeface="Meiryo UI" panose="020B0604030504040204" pitchFamily="50" charset="-128"/>
            </a:endParaRP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グローバル</a:t>
            </a:r>
            <a:r>
              <a:rPr lang="en-US" altLang="ja-JP" sz="800">
                <a:solidFill>
                  <a:prstClr val="black"/>
                </a:solidFill>
                <a:latin typeface="Meiryo UI" panose="020B0604030504040204" pitchFamily="50" charset="-128"/>
                <a:ea typeface="Meiryo UI" panose="020B0604030504040204" pitchFamily="50" charset="-128"/>
              </a:rPr>
              <a:t>)</a:t>
            </a:r>
            <a:endParaRPr lang="ja-JP" altLang="en-US" sz="800">
              <a:solidFill>
                <a:prstClr val="black"/>
              </a:solidFill>
              <a:latin typeface="Meiryo UI" panose="020B0604030504040204" pitchFamily="50" charset="-128"/>
              <a:ea typeface="Meiryo UI" panose="020B0604030504040204" pitchFamily="50" charset="-128"/>
            </a:endParaRPr>
          </a:p>
        </p:txBody>
      </p:sp>
      <p:grpSp>
        <p:nvGrpSpPr>
          <p:cNvPr id="55" name="グループ化 54"/>
          <p:cNvGrpSpPr/>
          <p:nvPr/>
        </p:nvGrpSpPr>
        <p:grpSpPr>
          <a:xfrm>
            <a:off x="2264242" y="3200400"/>
            <a:ext cx="1632966" cy="1836157"/>
            <a:chOff x="1690144" y="173249"/>
            <a:chExt cx="3031987" cy="6338908"/>
          </a:xfrm>
        </p:grpSpPr>
        <p:sp>
          <p:nvSpPr>
            <p:cNvPr id="187" name="角丸四角形 186"/>
            <p:cNvSpPr/>
            <p:nvPr/>
          </p:nvSpPr>
          <p:spPr>
            <a:xfrm>
              <a:off x="1690144" y="809899"/>
              <a:ext cx="3031987" cy="5702258"/>
            </a:xfrm>
            <a:prstGeom prst="roundRect">
              <a:avLst/>
            </a:prstGeom>
            <a:noFill/>
            <a:ln w="9525">
              <a:solidFill>
                <a:srgbClr val="C00000"/>
              </a:solidFill>
              <a:prstDash val="solid"/>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188" name="角丸四角形 187"/>
            <p:cNvSpPr/>
            <p:nvPr/>
          </p:nvSpPr>
          <p:spPr>
            <a:xfrm>
              <a:off x="2177370" y="173249"/>
              <a:ext cx="2057535" cy="118378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lvl="0" indent="-266700" algn="ctr"/>
              <a:r>
                <a:rPr lang="en-US" altLang="ja-JP" sz="800">
                  <a:solidFill>
                    <a:prstClr val="black"/>
                  </a:solidFill>
                  <a:latin typeface="メイリオ" panose="020B0604030504040204" pitchFamily="50" charset="-128"/>
                  <a:ea typeface="メイリオ" panose="020B0604030504040204" pitchFamily="50" charset="-128"/>
                </a:rPr>
                <a:t>PIM</a:t>
              </a:r>
              <a:r>
                <a:rPr lang="ja-JP" altLang="en-US" sz="800">
                  <a:solidFill>
                    <a:prstClr val="black"/>
                  </a:solidFill>
                  <a:latin typeface="メイリオ" panose="020B0604030504040204" pitchFamily="50" charset="-128"/>
                  <a:ea typeface="メイリオ" panose="020B0604030504040204" pitchFamily="50" charset="-128"/>
                </a:rPr>
                <a:t>デジタルアセット</a:t>
              </a:r>
              <a:endParaRPr lang="en-US" altLang="ja-JP" sz="800">
                <a:solidFill>
                  <a:prstClr val="black"/>
                </a:solidFill>
                <a:latin typeface="メイリオ" panose="020B0604030504040204" pitchFamily="50" charset="-128"/>
                <a:ea typeface="メイリオ" panose="020B0604030504040204" pitchFamily="50" charset="-128"/>
              </a:endParaRPr>
            </a:p>
            <a:p>
              <a:pPr indent="-266700" algn="ctr"/>
              <a:r>
                <a:rPr lang="ja-JP" altLang="en-US" sz="800">
                  <a:solidFill>
                    <a:prstClr val="black"/>
                  </a:solidFill>
                  <a:latin typeface="メイリオ" panose="020B0604030504040204" pitchFamily="50" charset="-128"/>
                  <a:ea typeface="メイリオ" panose="020B0604030504040204" pitchFamily="50" charset="-128"/>
                </a:rPr>
                <a:t>情報登録</a:t>
              </a:r>
            </a:p>
          </p:txBody>
        </p:sp>
      </p:grpSp>
      <p:grpSp>
        <p:nvGrpSpPr>
          <p:cNvPr id="58" name="グループ化 57"/>
          <p:cNvGrpSpPr/>
          <p:nvPr/>
        </p:nvGrpSpPr>
        <p:grpSpPr>
          <a:xfrm>
            <a:off x="4057704" y="2822375"/>
            <a:ext cx="2024884" cy="2214182"/>
            <a:chOff x="4724434" y="-1131814"/>
            <a:chExt cx="6816091" cy="7643971"/>
          </a:xfrm>
        </p:grpSpPr>
        <p:sp>
          <p:nvSpPr>
            <p:cNvPr id="191" name="角丸四角形 190"/>
            <p:cNvSpPr/>
            <p:nvPr/>
          </p:nvSpPr>
          <p:spPr>
            <a:xfrm>
              <a:off x="4724434" y="809898"/>
              <a:ext cx="2916000" cy="5702259"/>
            </a:xfrm>
            <a:prstGeom prst="roundRect">
              <a:avLst/>
            </a:prstGeom>
            <a:noFill/>
            <a:ln w="9525">
              <a:solidFill>
                <a:schemeClr val="tx2"/>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193" name="角丸四角形 192"/>
            <p:cNvSpPr/>
            <p:nvPr/>
          </p:nvSpPr>
          <p:spPr>
            <a:xfrm>
              <a:off x="5526581" y="460606"/>
              <a:ext cx="1305897" cy="621409"/>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申請</a:t>
              </a:r>
            </a:p>
          </p:txBody>
        </p:sp>
        <p:sp>
          <p:nvSpPr>
            <p:cNvPr id="47" name="角丸四角形 46"/>
            <p:cNvSpPr/>
            <p:nvPr/>
          </p:nvSpPr>
          <p:spPr>
            <a:xfrm>
              <a:off x="9437363" y="-1131814"/>
              <a:ext cx="2103162" cy="62141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承認・公開</a:t>
              </a:r>
            </a:p>
          </p:txBody>
        </p:sp>
      </p:grpSp>
      <p:cxnSp>
        <p:nvCxnSpPr>
          <p:cNvPr id="199" name="カギ線コネクタ 198"/>
          <p:cNvCxnSpPr>
            <a:endCxn id="137" idx="1"/>
          </p:cNvCxnSpPr>
          <p:nvPr/>
        </p:nvCxnSpPr>
        <p:spPr>
          <a:xfrm rot="16200000" flipH="1">
            <a:off x="1215702" y="2637787"/>
            <a:ext cx="2104579" cy="389473"/>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カギ線コネクタ 200"/>
          <p:cNvCxnSpPr>
            <a:endCxn id="157" idx="1"/>
          </p:cNvCxnSpPr>
          <p:nvPr/>
        </p:nvCxnSpPr>
        <p:spPr>
          <a:xfrm rot="16200000" flipH="1">
            <a:off x="863180" y="2990309"/>
            <a:ext cx="2815579" cy="395429"/>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カギ線コネクタ 56"/>
          <p:cNvCxnSpPr>
            <a:stCxn id="140" idx="3"/>
            <a:endCxn id="138" idx="1"/>
          </p:cNvCxnSpPr>
          <p:nvPr/>
        </p:nvCxnSpPr>
        <p:spPr>
          <a:xfrm flipV="1">
            <a:off x="4841754" y="3545920"/>
            <a:ext cx="343944" cy="338894"/>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136" idx="2"/>
            <a:endCxn id="159" idx="0"/>
          </p:cNvCxnSpPr>
          <p:nvPr/>
        </p:nvCxnSpPr>
        <p:spPr>
          <a:xfrm>
            <a:off x="1123489" y="2594785"/>
            <a:ext cx="0" cy="350524"/>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159" idx="2"/>
            <a:endCxn id="49" idx="0"/>
          </p:cNvCxnSpPr>
          <p:nvPr/>
        </p:nvCxnSpPr>
        <p:spPr>
          <a:xfrm>
            <a:off x="1123489" y="3294696"/>
            <a:ext cx="0" cy="350524"/>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49" idx="2"/>
            <a:endCxn id="50" idx="0"/>
          </p:cNvCxnSpPr>
          <p:nvPr/>
        </p:nvCxnSpPr>
        <p:spPr>
          <a:xfrm>
            <a:off x="1123489" y="3994607"/>
            <a:ext cx="0" cy="350525"/>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カギ線コネクタ 83"/>
          <p:cNvCxnSpPr>
            <a:stCxn id="50" idx="3"/>
          </p:cNvCxnSpPr>
          <p:nvPr/>
        </p:nvCxnSpPr>
        <p:spPr>
          <a:xfrm flipV="1">
            <a:off x="1483489" y="1970225"/>
            <a:ext cx="296112" cy="2549601"/>
          </a:xfrm>
          <a:prstGeom prst="bentConnector2">
            <a:avLst/>
          </a:prstGeom>
          <a:ln w="38100" cmpd="sng">
            <a:solidFill>
              <a:schemeClr val="tx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159" idx="3"/>
          </p:cNvCxnSpPr>
          <p:nvPr/>
        </p:nvCxnSpPr>
        <p:spPr>
          <a:xfrm flipV="1">
            <a:off x="1483489" y="3120002"/>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483489" y="2420089"/>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54192" y="3819913"/>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763489" y="3645220"/>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デジタルアセット連携先設定</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763489" y="4345132"/>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デジタルアセット公開処理</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31" name="円柱 30"/>
          <p:cNvSpPr/>
          <p:nvPr/>
        </p:nvSpPr>
        <p:spPr>
          <a:xfrm>
            <a:off x="901700" y="1688715"/>
            <a:ext cx="6546530" cy="300423"/>
          </a:xfrm>
          <a:prstGeom prst="can">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00"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ja-JP" sz="1800">
                <a:solidFill>
                  <a:prstClr val="black"/>
                </a:solidFill>
              </a:rPr>
              <a:t>2</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デジタルアセット情報登録フロー</a:t>
            </a:r>
          </a:p>
        </p:txBody>
      </p:sp>
      <p:sp>
        <p:nvSpPr>
          <p:cNvPr id="61" name="スライド番号プレースホルダー 3"/>
          <p:cNvSpPr>
            <a:spLocks noGrp="1"/>
          </p:cNvSpPr>
          <p:nvPr>
            <p:ph type="sldNum" sz="quarter" idx="12"/>
          </p:nvPr>
        </p:nvSpPr>
        <p:spPr>
          <a:xfrm>
            <a:off x="6876256" y="6453336"/>
            <a:ext cx="2133600" cy="293117"/>
          </a:xfrm>
        </p:spPr>
        <p:txBody>
          <a:bodyPr/>
          <a:lstStyle/>
          <a:p>
            <a:r>
              <a:rPr kumimoji="1" lang="en-US" altLang="ja-JP" sz="900"/>
              <a:t>5</a:t>
            </a:r>
            <a:endParaRPr kumimoji="1" lang="ja-JP" altLang="en-US" sz="900"/>
          </a:p>
        </p:txBody>
      </p:sp>
      <p:sp>
        <p:nvSpPr>
          <p:cNvPr id="51" name="テキスト ボックス 50">
            <a:extLst>
              <a:ext uri="{FF2B5EF4-FFF2-40B4-BE49-F238E27FC236}">
                <a16:creationId xmlns:a16="http://schemas.microsoft.com/office/drawing/2014/main" id="{2A466165-4B4D-4259-B4B4-05A2444C969C}"/>
              </a:ext>
            </a:extLst>
          </p:cNvPr>
          <p:cNvSpPr txBox="1"/>
          <p:nvPr/>
        </p:nvSpPr>
        <p:spPr>
          <a:xfrm>
            <a:off x="6657259" y="5748483"/>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EC</a:t>
            </a:r>
            <a:r>
              <a:rPr lang="ja-JP" altLang="en-US" sz="800">
                <a:solidFill>
                  <a:prstClr val="black"/>
                </a:solidFill>
                <a:latin typeface="Meiryo UI" panose="020B0604030504040204" pitchFamily="50" charset="-128"/>
                <a:ea typeface="Meiryo UI" panose="020B0604030504040204" pitchFamily="50" charset="-128"/>
              </a:rPr>
              <a:t>サイト公開に向けた編集作業</a:t>
            </a:r>
          </a:p>
        </p:txBody>
      </p:sp>
      <p:sp>
        <p:nvSpPr>
          <p:cNvPr id="52" name="テキスト ボックス 51">
            <a:extLst>
              <a:ext uri="{FF2B5EF4-FFF2-40B4-BE49-F238E27FC236}">
                <a16:creationId xmlns:a16="http://schemas.microsoft.com/office/drawing/2014/main" id="{C9D1CD8C-1544-4D41-949D-6B286D4B8345}"/>
              </a:ext>
            </a:extLst>
          </p:cNvPr>
          <p:cNvSpPr txBox="1"/>
          <p:nvPr/>
        </p:nvSpPr>
        <p:spPr>
          <a:xfrm>
            <a:off x="7945749" y="5748483"/>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公開申請</a:t>
            </a:r>
          </a:p>
        </p:txBody>
      </p:sp>
      <p:sp>
        <p:nvSpPr>
          <p:cNvPr id="53" name="テキスト ボックス 52">
            <a:extLst>
              <a:ext uri="{FF2B5EF4-FFF2-40B4-BE49-F238E27FC236}">
                <a16:creationId xmlns:a16="http://schemas.microsoft.com/office/drawing/2014/main" id="{C6A19EE1-FDED-440E-8822-9AEE8F0D8A05}"/>
              </a:ext>
            </a:extLst>
          </p:cNvPr>
          <p:cNvSpPr txBox="1"/>
          <p:nvPr/>
        </p:nvSpPr>
        <p:spPr>
          <a:xfrm>
            <a:off x="8614609" y="5748483"/>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公開承認</a:t>
            </a:r>
          </a:p>
        </p:txBody>
      </p:sp>
      <p:cxnSp>
        <p:nvCxnSpPr>
          <p:cNvPr id="54" name="直線矢印コネクタ 53">
            <a:extLst>
              <a:ext uri="{FF2B5EF4-FFF2-40B4-BE49-F238E27FC236}">
                <a16:creationId xmlns:a16="http://schemas.microsoft.com/office/drawing/2014/main" id="{1DEF9DA5-D6F5-4B60-ABD4-2C6D9A17F72F}"/>
              </a:ext>
            </a:extLst>
          </p:cNvPr>
          <p:cNvCxnSpPr>
            <a:cxnSpLocks/>
            <a:stCxn id="51" idx="3"/>
            <a:endCxn id="52" idx="1"/>
          </p:cNvCxnSpPr>
          <p:nvPr/>
        </p:nvCxnSpPr>
        <p:spPr>
          <a:xfrm>
            <a:off x="7738280" y="6057964"/>
            <a:ext cx="20746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1707E3B-75A8-47E6-BCFA-5C8215E9DEFF}"/>
              </a:ext>
            </a:extLst>
          </p:cNvPr>
          <p:cNvCxnSpPr>
            <a:cxnSpLocks/>
            <a:stCxn id="52" idx="3"/>
            <a:endCxn id="53" idx="1"/>
          </p:cNvCxnSpPr>
          <p:nvPr/>
        </p:nvCxnSpPr>
        <p:spPr>
          <a:xfrm>
            <a:off x="8362529" y="6057964"/>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カギ線コネクタ 153">
            <a:extLst>
              <a:ext uri="{FF2B5EF4-FFF2-40B4-BE49-F238E27FC236}">
                <a16:creationId xmlns:a16="http://schemas.microsoft.com/office/drawing/2014/main" id="{32A184B8-D85F-4BEB-BF2D-2E04C54D747C}"/>
              </a:ext>
            </a:extLst>
          </p:cNvPr>
          <p:cNvCxnSpPr>
            <a:cxnSpLocks/>
            <a:stCxn id="138" idx="2"/>
            <a:endCxn id="51" idx="1"/>
          </p:cNvCxnSpPr>
          <p:nvPr/>
        </p:nvCxnSpPr>
        <p:spPr>
          <a:xfrm rot="16200000" flipH="1">
            <a:off x="4956104" y="4356809"/>
            <a:ext cx="2139138" cy="1263171"/>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グループ化 59">
            <a:extLst>
              <a:ext uri="{FF2B5EF4-FFF2-40B4-BE49-F238E27FC236}">
                <a16:creationId xmlns:a16="http://schemas.microsoft.com/office/drawing/2014/main" id="{DAFD204C-33C9-4284-8084-6FB7E1469C1D}"/>
              </a:ext>
            </a:extLst>
          </p:cNvPr>
          <p:cNvGrpSpPr/>
          <p:nvPr/>
        </p:nvGrpSpPr>
        <p:grpSpPr>
          <a:xfrm>
            <a:off x="6650381" y="2952885"/>
            <a:ext cx="2421315" cy="852745"/>
            <a:chOff x="6650381" y="2952885"/>
            <a:chExt cx="2421315" cy="852745"/>
          </a:xfrm>
        </p:grpSpPr>
        <p:sp>
          <p:nvSpPr>
            <p:cNvPr id="62" name="テキスト ボックス 61">
              <a:extLst>
                <a:ext uri="{FF2B5EF4-FFF2-40B4-BE49-F238E27FC236}">
                  <a16:creationId xmlns:a16="http://schemas.microsoft.com/office/drawing/2014/main" id="{89320984-6D9D-46BA-A447-3F1BABC10F5E}"/>
                </a:ext>
              </a:extLst>
            </p:cNvPr>
            <p:cNvSpPr txBox="1"/>
            <p:nvPr/>
          </p:nvSpPr>
          <p:spPr>
            <a:xfrm>
              <a:off x="6650381" y="2979321"/>
              <a:ext cx="2421315" cy="826309"/>
            </a:xfrm>
            <a:prstGeom prst="rect">
              <a:avLst/>
            </a:prstGeom>
            <a:noFill/>
            <a:ln cmpd="sng">
              <a:noFill/>
            </a:ln>
          </p:spPr>
          <p:txBody>
            <a:bodyPr wrap="square" rtlCol="0" anchor="t">
              <a:noAutofit/>
            </a:bodyPr>
            <a:lstStyle/>
            <a:p>
              <a:r>
                <a:rPr lang="ja-JP" altLang="en-US" sz="1000">
                  <a:latin typeface="メイリオ" panose="020B0604030504040204" pitchFamily="50" charset="-128"/>
                  <a:ea typeface="メイリオ" panose="020B0604030504040204" pitchFamily="50" charset="-128"/>
                </a:rPr>
                <a:t>　　　　　　　　　 の操作説明は</a:t>
              </a:r>
              <a:endParaRPr lang="en-US" altLang="ja-JP" sz="1000">
                <a:latin typeface="メイリオ" panose="020B0604030504040204" pitchFamily="50" charset="-128"/>
                <a:ea typeface="メイリオ" panose="020B0604030504040204" pitchFamily="50" charset="-128"/>
              </a:endParaRPr>
            </a:p>
            <a:p>
              <a:r>
                <a:rPr lang="ja-JP" altLang="en-US" sz="1000">
                  <a:latin typeface="メイリオ" panose="020B0604030504040204" pitchFamily="50" charset="-128"/>
                  <a:ea typeface="メイリオ" panose="020B0604030504040204" pitchFamily="50" charset="-128"/>
                </a:rPr>
                <a:t>別資料（</a:t>
              </a:r>
              <a:r>
                <a:rPr lang="en-US" altLang="ja-JP" sz="1000">
                  <a:latin typeface="メイリオ" panose="020B0604030504040204" pitchFamily="50" charset="-128"/>
                  <a:ea typeface="メイリオ" panose="020B0604030504040204" pitchFamily="50" charset="-128"/>
                </a:rPr>
                <a:t>M03_006_</a:t>
              </a:r>
              <a:r>
                <a:rPr lang="ja-JP" altLang="en-US" sz="1000">
                  <a:latin typeface="メイリオ" panose="020B0604030504040204" pitchFamily="50" charset="-128"/>
                  <a:ea typeface="メイリオ" panose="020B0604030504040204" pitchFamily="50" charset="-128"/>
                </a:rPr>
                <a:t>操作フロー説明資料</a:t>
              </a:r>
              <a:r>
                <a:rPr lang="en-US" altLang="ja-JP" sz="1000">
                  <a:latin typeface="メイリオ" panose="020B0604030504040204" pitchFamily="50" charset="-128"/>
                  <a:ea typeface="メイリオ" panose="020B0604030504040204" pitchFamily="50" charset="-128"/>
                </a:rPr>
                <a:t>_</a:t>
              </a:r>
              <a:r>
                <a:rPr lang="ja-JP" altLang="en-US" sz="1000">
                  <a:latin typeface="メイリオ" panose="020B0604030504040204" pitchFamily="50" charset="-128"/>
                  <a:ea typeface="メイリオ" panose="020B0604030504040204" pitchFamily="50" charset="-128"/>
                </a:rPr>
                <a:t>ワークフロー</a:t>
              </a:r>
              <a:r>
                <a:rPr lang="en-US" altLang="ja-JP" sz="1000">
                  <a:latin typeface="メイリオ" panose="020B0604030504040204" pitchFamily="50" charset="-128"/>
                  <a:ea typeface="メイリオ" panose="020B0604030504040204" pitchFamily="50" charset="-128"/>
                </a:rPr>
                <a:t>.pptx</a:t>
              </a:r>
              <a:r>
                <a:rPr lang="ja-JP" altLang="en-US" sz="1000">
                  <a:latin typeface="メイリオ" panose="020B0604030504040204" pitchFamily="50" charset="-128"/>
                  <a:ea typeface="メイリオ" panose="020B0604030504040204" pitchFamily="50" charset="-128"/>
                </a:rPr>
                <a:t>）をご確認ください。</a:t>
              </a:r>
              <a:endParaRPr kumimoji="1" lang="ja-JP" altLang="en-US" sz="1000">
                <a:latin typeface="メイリオ" panose="020B0604030504040204" pitchFamily="50" charset="-128"/>
                <a:ea typeface="メイリオ" panose="020B0604030504040204" pitchFamily="50" charset="-128"/>
              </a:endParaRPr>
            </a:p>
          </p:txBody>
        </p:sp>
        <p:sp>
          <p:nvSpPr>
            <p:cNvPr id="63" name="角丸四角形 192">
              <a:extLst>
                <a:ext uri="{FF2B5EF4-FFF2-40B4-BE49-F238E27FC236}">
                  <a16:creationId xmlns:a16="http://schemas.microsoft.com/office/drawing/2014/main" id="{55A3EDD9-CF33-4DEE-9623-7B1FAFAA06AA}"/>
                </a:ext>
              </a:extLst>
            </p:cNvPr>
            <p:cNvSpPr/>
            <p:nvPr/>
          </p:nvSpPr>
          <p:spPr>
            <a:xfrm>
              <a:off x="6763748" y="2952885"/>
              <a:ext cx="387948" cy="1857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申請</a:t>
              </a:r>
            </a:p>
          </p:txBody>
        </p:sp>
        <p:sp>
          <p:nvSpPr>
            <p:cNvPr id="64" name="角丸四角形 46">
              <a:extLst>
                <a:ext uri="{FF2B5EF4-FFF2-40B4-BE49-F238E27FC236}">
                  <a16:creationId xmlns:a16="http://schemas.microsoft.com/office/drawing/2014/main" id="{800DA264-4351-41DF-A008-43713C4A5C94}"/>
                </a:ext>
              </a:extLst>
            </p:cNvPr>
            <p:cNvSpPr/>
            <p:nvPr/>
          </p:nvSpPr>
          <p:spPr>
            <a:xfrm>
              <a:off x="7224183" y="2959906"/>
              <a:ext cx="624795" cy="18000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承認・公開</a:t>
              </a:r>
            </a:p>
          </p:txBody>
        </p:sp>
      </p:grpSp>
    </p:spTree>
    <p:extLst>
      <p:ext uri="{BB962C8B-B14F-4D97-AF65-F5344CB8AC3E}">
        <p14:creationId xmlns:p14="http://schemas.microsoft.com/office/powerpoint/2010/main" val="334048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3"/>
            <a:ext cx="8526338" cy="628067"/>
          </a:xfrm>
        </p:spPr>
        <p:txBody>
          <a:bodyPr>
            <a:normAutofit/>
          </a:bodyPr>
          <a:lstStyle/>
          <a:p>
            <a:pPr>
              <a:spcBef>
                <a:spcPts val="300"/>
              </a:spcBef>
              <a:buFont typeface="Wingdings" panose="05000000000000000000" pitchFamily="2" charset="2"/>
              <a:buChar char="l"/>
            </a:pPr>
            <a:r>
              <a:rPr lang="ja-JP" altLang="en-US" sz="1200"/>
              <a:t>「</a:t>
            </a:r>
            <a:r>
              <a:rPr lang="en-US" altLang="ja-JP" sz="1200"/>
              <a:t>PIM</a:t>
            </a:r>
            <a:r>
              <a:rPr lang="ja-JP" altLang="en-US" sz="1200"/>
              <a:t>デジタルアセット情報取得」画面で、</a:t>
            </a:r>
            <a:r>
              <a:rPr lang="en-US" altLang="ja-JP" sz="1200"/>
              <a:t>PIM</a:t>
            </a:r>
            <a:r>
              <a:rPr lang="ja-JP" altLang="en-US" sz="1200"/>
              <a:t>でデジタルアセット情報を検索し、一覧に追加します。</a:t>
            </a:r>
            <a:endParaRPr lang="en-US" altLang="ja-JP" sz="1200"/>
          </a:p>
          <a:p>
            <a:pPr marL="432196" lvl="1" indent="-228600">
              <a:buFont typeface="+mj-ea"/>
              <a:buAutoNum type="circleNumDbPlain" startAt="4"/>
            </a:pPr>
            <a:r>
              <a:rPr lang="ja-JP" altLang="en-US"/>
              <a:t>「デジタルアセット表示情報一覧」画面で、新しく追加されたデジタルアセット情報を確認します。</a:t>
            </a:r>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srgbClr val="898989"/>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ja-JP" altLang="en-US" sz="900" b="0" i="0" u="none" strike="noStrike" kern="1200" cap="none" spc="0" normalizeH="0" baseline="0" noProof="0">
              <a:ln>
                <a:noFill/>
              </a:ln>
              <a:solidFill>
                <a:srgbClr val="898989"/>
              </a:solidFill>
              <a:effectLst/>
              <a:uLnTx/>
              <a:uFillTx/>
              <a:latin typeface="Calibri"/>
              <a:ea typeface="ＭＳ Ｐゴシック" panose="020B0600070205080204" pitchFamily="50" charset="-128"/>
              <a:cs typeface="+mn-cs"/>
            </a:endParaRPr>
          </a:p>
        </p:txBody>
      </p:sp>
      <p:grpSp>
        <p:nvGrpSpPr>
          <p:cNvPr id="7" name="グループ化 6">
            <a:extLst>
              <a:ext uri="{FF2B5EF4-FFF2-40B4-BE49-F238E27FC236}">
                <a16:creationId xmlns:a16="http://schemas.microsoft.com/office/drawing/2014/main" id="{DBE299B0-7DFA-452C-8CA6-2348719CEB6E}"/>
              </a:ext>
            </a:extLst>
          </p:cNvPr>
          <p:cNvGrpSpPr/>
          <p:nvPr/>
        </p:nvGrpSpPr>
        <p:grpSpPr>
          <a:xfrm>
            <a:off x="2425076" y="2408064"/>
            <a:ext cx="6389162" cy="2822693"/>
            <a:chOff x="2425076" y="2408064"/>
            <a:chExt cx="6389162" cy="2822693"/>
          </a:xfrm>
        </p:grpSpPr>
        <p:pic>
          <p:nvPicPr>
            <p:cNvPr id="5" name="図 4">
              <a:extLst>
                <a:ext uri="{FF2B5EF4-FFF2-40B4-BE49-F238E27FC236}">
                  <a16:creationId xmlns:a16="http://schemas.microsoft.com/office/drawing/2014/main" id="{ACC46419-8003-478F-B255-4F56CC3DC493}"/>
                </a:ext>
              </a:extLst>
            </p:cNvPr>
            <p:cNvPicPr>
              <a:picLocks noChangeAspect="1"/>
            </p:cNvPicPr>
            <p:nvPr/>
          </p:nvPicPr>
          <p:blipFill>
            <a:blip r:embed="rId2"/>
            <a:stretch>
              <a:fillRect/>
            </a:stretch>
          </p:blipFill>
          <p:spPr>
            <a:xfrm>
              <a:off x="2425076" y="2408064"/>
              <a:ext cx="6389162" cy="2822693"/>
            </a:xfrm>
            <a:prstGeom prst="rect">
              <a:avLst/>
            </a:prstGeom>
            <a:ln>
              <a:solidFill>
                <a:schemeClr val="tx1"/>
              </a:solidFill>
            </a:ln>
          </p:spPr>
        </p:pic>
        <p:sp>
          <p:nvSpPr>
            <p:cNvPr id="25" name="正方形/長方形 24"/>
            <p:cNvSpPr/>
            <p:nvPr/>
          </p:nvSpPr>
          <p:spPr>
            <a:xfrm>
              <a:off x="2987402" y="4118480"/>
              <a:ext cx="204337" cy="2678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④</a:t>
              </a:r>
            </a:p>
          </p:txBody>
        </p:sp>
        <p:sp>
          <p:nvSpPr>
            <p:cNvPr id="43" name="角丸四角形 42"/>
            <p:cNvSpPr/>
            <p:nvPr/>
          </p:nvSpPr>
          <p:spPr>
            <a:xfrm>
              <a:off x="2425076" y="4409498"/>
              <a:ext cx="6389162" cy="45422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8" name="線吹き出し 1 (枠付き) 7"/>
          <p:cNvSpPr/>
          <p:nvPr/>
        </p:nvSpPr>
        <p:spPr>
          <a:xfrm>
            <a:off x="2453113" y="5586357"/>
            <a:ext cx="5790484" cy="433859"/>
          </a:xfrm>
          <a:prstGeom prst="borderCallout1">
            <a:avLst>
              <a:gd name="adj1" fmla="val -173534"/>
              <a:gd name="adj2" fmla="val 4924"/>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新しく追加されたデジタルアセット情報は、デジタルアセット一覧の先頭に表示されます。</a:t>
            </a:r>
          </a:p>
        </p:txBody>
      </p:sp>
      <p:sp>
        <p:nvSpPr>
          <p:cNvPr id="29" name="コンテンツ プレースホルダー 5">
            <a:extLst>
              <a:ext uri="{FF2B5EF4-FFF2-40B4-BE49-F238E27FC236}">
                <a16:creationId xmlns:a16="http://schemas.microsoft.com/office/drawing/2014/main" id="{63F458EC-2E64-495C-9087-F7704CD45569}"/>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grpSp>
        <p:nvGrpSpPr>
          <p:cNvPr id="30" name="グループ化 29">
            <a:extLst>
              <a:ext uri="{FF2B5EF4-FFF2-40B4-BE49-F238E27FC236}">
                <a16:creationId xmlns:a16="http://schemas.microsoft.com/office/drawing/2014/main" id="{C088E765-9066-48EA-8BCD-4A86051BFAAF}"/>
              </a:ext>
            </a:extLst>
          </p:cNvPr>
          <p:cNvGrpSpPr/>
          <p:nvPr/>
        </p:nvGrpSpPr>
        <p:grpSpPr>
          <a:xfrm>
            <a:off x="123415" y="2139467"/>
            <a:ext cx="1992573" cy="4709439"/>
            <a:chOff x="123415" y="2139467"/>
            <a:chExt cx="1992573" cy="4709439"/>
          </a:xfrm>
        </p:grpSpPr>
        <p:sp>
          <p:nvSpPr>
            <p:cNvPr id="32" name="正方形/長方形 31">
              <a:extLst>
                <a:ext uri="{FF2B5EF4-FFF2-40B4-BE49-F238E27FC236}">
                  <a16:creationId xmlns:a16="http://schemas.microsoft.com/office/drawing/2014/main" id="{02C1911F-5308-4490-B763-22140D5E44A0}"/>
                </a:ext>
              </a:extLst>
            </p:cNvPr>
            <p:cNvSpPr/>
            <p:nvPr/>
          </p:nvSpPr>
          <p:spPr>
            <a:xfrm>
              <a:off x="217888" y="3773368"/>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3" name="正方形/長方形 32">
              <a:extLst>
                <a:ext uri="{FF2B5EF4-FFF2-40B4-BE49-F238E27FC236}">
                  <a16:creationId xmlns:a16="http://schemas.microsoft.com/office/drawing/2014/main" id="{3ED77306-4739-4BE3-B02C-5CE3A18F08C5}"/>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正方形/長方形 33">
              <a:extLst>
                <a:ext uri="{FF2B5EF4-FFF2-40B4-BE49-F238E27FC236}">
                  <a16:creationId xmlns:a16="http://schemas.microsoft.com/office/drawing/2014/main" id="{ABE0175C-4326-4171-90B7-99055F25DCB6}"/>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5" name="角丸四角形 35">
              <a:extLst>
                <a:ext uri="{FF2B5EF4-FFF2-40B4-BE49-F238E27FC236}">
                  <a16:creationId xmlns:a16="http://schemas.microsoft.com/office/drawing/2014/main" id="{287F8049-8173-4E5B-B0BF-3B4FFB86BA19}"/>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36">
              <a:extLst>
                <a:ext uri="{FF2B5EF4-FFF2-40B4-BE49-F238E27FC236}">
                  <a16:creationId xmlns:a16="http://schemas.microsoft.com/office/drawing/2014/main" id="{21F05BB2-BD79-4F7B-BD9C-3F6E6550F11F}"/>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33">
              <a:extLst>
                <a:ext uri="{FF2B5EF4-FFF2-40B4-BE49-F238E27FC236}">
                  <a16:creationId xmlns:a16="http://schemas.microsoft.com/office/drawing/2014/main" id="{0C744BA0-29E2-4CBA-8905-16DA18533B84}"/>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8">
              <a:extLst>
                <a:ext uri="{FF2B5EF4-FFF2-40B4-BE49-F238E27FC236}">
                  <a16:creationId xmlns:a16="http://schemas.microsoft.com/office/drawing/2014/main" id="{7247268E-8D9F-4C66-B038-7DF85E0C6FE4}"/>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9">
              <a:extLst>
                <a:ext uri="{FF2B5EF4-FFF2-40B4-BE49-F238E27FC236}">
                  <a16:creationId xmlns:a16="http://schemas.microsoft.com/office/drawing/2014/main" id="{853242FC-B464-48E6-92A1-BCD09BD9B479}"/>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0">
              <a:extLst>
                <a:ext uri="{FF2B5EF4-FFF2-40B4-BE49-F238E27FC236}">
                  <a16:creationId xmlns:a16="http://schemas.microsoft.com/office/drawing/2014/main" id="{747AAD44-E56D-469F-B3E2-9E8065C06DA4}"/>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5A9D58C0-D0DF-49A6-B15D-0524773E3FF2}"/>
                </a:ext>
              </a:extLst>
            </p:cNvPr>
            <p:cNvSpPr/>
            <p:nvPr/>
          </p:nvSpPr>
          <p:spPr>
            <a:xfrm>
              <a:off x="219795" y="4782118"/>
              <a:ext cx="135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8140A3B0-B38D-4119-BFFB-774569D7F2DC}"/>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4" name="下矢印 43">
              <a:extLst>
                <a:ext uri="{FF2B5EF4-FFF2-40B4-BE49-F238E27FC236}">
                  <a16:creationId xmlns:a16="http://schemas.microsoft.com/office/drawing/2014/main" id="{F63EF611-DF6E-4B75-9B2C-50E94ABB211D}"/>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7">
              <a:extLst>
                <a:ext uri="{FF2B5EF4-FFF2-40B4-BE49-F238E27FC236}">
                  <a16:creationId xmlns:a16="http://schemas.microsoft.com/office/drawing/2014/main" id="{DAB0ADE1-485A-4C55-B912-A112AC16AE6D}"/>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8">
              <a:extLst>
                <a:ext uri="{FF2B5EF4-FFF2-40B4-BE49-F238E27FC236}">
                  <a16:creationId xmlns:a16="http://schemas.microsoft.com/office/drawing/2014/main" id="{282C3A3B-C9D3-4244-8A89-286BE8603464}"/>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0">
              <a:extLst>
                <a:ext uri="{FF2B5EF4-FFF2-40B4-BE49-F238E27FC236}">
                  <a16:creationId xmlns:a16="http://schemas.microsoft.com/office/drawing/2014/main" id="{6C464D2D-67C4-4AB1-8760-D195BCFC522D}"/>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0">
              <a:extLst>
                <a:ext uri="{FF2B5EF4-FFF2-40B4-BE49-F238E27FC236}">
                  <a16:creationId xmlns:a16="http://schemas.microsoft.com/office/drawing/2014/main" id="{B4ADF25C-0BA7-49E2-A98F-1F3C28ECBAA1}"/>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3">
              <a:extLst>
                <a:ext uri="{FF2B5EF4-FFF2-40B4-BE49-F238E27FC236}">
                  <a16:creationId xmlns:a16="http://schemas.microsoft.com/office/drawing/2014/main" id="{76713887-624D-440C-A493-8FC9EF501EA3}"/>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角丸四角形 59">
              <a:extLst>
                <a:ext uri="{FF2B5EF4-FFF2-40B4-BE49-F238E27FC236}">
                  <a16:creationId xmlns:a16="http://schemas.microsoft.com/office/drawing/2014/main" id="{8DEF324C-9FE8-4FD5-9840-CF959CC814A7}"/>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92">
              <a:extLst>
                <a:ext uri="{FF2B5EF4-FFF2-40B4-BE49-F238E27FC236}">
                  <a16:creationId xmlns:a16="http://schemas.microsoft.com/office/drawing/2014/main" id="{B5A5CB23-A7F5-4040-94EA-960EA61C5F6B}"/>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コンテンツ プレースホルダー 5">
              <a:extLst>
                <a:ext uri="{FF2B5EF4-FFF2-40B4-BE49-F238E27FC236}">
                  <a16:creationId xmlns:a16="http://schemas.microsoft.com/office/drawing/2014/main" id="{BC3D2792-1462-458A-9D62-485A19EAA938}"/>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53" name="下矢印 33">
              <a:extLst>
                <a:ext uri="{FF2B5EF4-FFF2-40B4-BE49-F238E27FC236}">
                  <a16:creationId xmlns:a16="http://schemas.microsoft.com/office/drawing/2014/main" id="{36ED8866-E84F-43E1-9302-332CBC4A5124}"/>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55" name="タイトル 1">
            <a:extLst>
              <a:ext uri="{FF2B5EF4-FFF2-40B4-BE49-F238E27FC236}">
                <a16:creationId xmlns:a16="http://schemas.microsoft.com/office/drawing/2014/main" id="{95963633-EEAB-49B9-8788-73226CE1C8D2}"/>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新製品情報を追加登録</a:t>
            </a:r>
          </a:p>
        </p:txBody>
      </p:sp>
      <p:sp>
        <p:nvSpPr>
          <p:cNvPr id="2" name="テキスト ボックス 447">
            <a:extLst>
              <a:ext uri="{FF2B5EF4-FFF2-40B4-BE49-F238E27FC236}">
                <a16:creationId xmlns:a16="http://schemas.microsoft.com/office/drawing/2014/main" id="{42546379-7A81-7AB1-373E-67DC7D3CBAF0}"/>
              </a:ext>
            </a:extLst>
          </p:cNvPr>
          <p:cNvSpPr txBox="1"/>
          <p:nvPr/>
        </p:nvSpPr>
        <p:spPr>
          <a:xfrm>
            <a:off x="3121348" y="3096656"/>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448">
            <a:extLst>
              <a:ext uri="{FF2B5EF4-FFF2-40B4-BE49-F238E27FC236}">
                <a16:creationId xmlns:a16="http://schemas.microsoft.com/office/drawing/2014/main" id="{B7EE95EB-9553-4F4F-931A-6C4EBCC7ED5B}"/>
              </a:ext>
            </a:extLst>
          </p:cNvPr>
          <p:cNvSpPr txBox="1"/>
          <p:nvPr/>
        </p:nvSpPr>
        <p:spPr>
          <a:xfrm>
            <a:off x="4272603" y="3101736"/>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03956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lvl="0"/>
            <a:r>
              <a:rPr lang="ja-JP" altLang="en-US"/>
              <a:t>ソフトウェア・サンプルライブラリ</a:t>
            </a:r>
            <a:br>
              <a:rPr lang="en-US" altLang="ja-JP"/>
            </a:br>
            <a:r>
              <a:rPr lang="ja-JP" altLang="en-US"/>
              <a:t>一覧画面の内容を</a:t>
            </a:r>
            <a:r>
              <a:rPr lang="ja-JP" altLang="ja-JP"/>
              <a:t>編集する場合</a:t>
            </a:r>
            <a:endParaRPr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 name="サブタイトル 2">
            <a:extLst>
              <a:ext uri="{FF2B5EF4-FFF2-40B4-BE49-F238E27FC236}">
                <a16:creationId xmlns:a16="http://schemas.microsoft.com/office/drawing/2014/main" id="{763F3080-0E4A-4C53-BC39-F78995807FCD}"/>
              </a:ext>
            </a:extLst>
          </p:cNvPr>
          <p:cNvSpPr>
            <a:spLocks noGrp="1"/>
          </p:cNvSpPr>
          <p:nvPr>
            <p:ph type="subTitle" idx="1"/>
          </p:nvPr>
        </p:nvSpPr>
        <p:spPr>
          <a:xfrm>
            <a:off x="685800" y="4001576"/>
            <a:ext cx="8143875" cy="1470025"/>
          </a:xfrm>
        </p:spPr>
        <p:txBody>
          <a:bodyPr vert="horz" lIns="91440" tIns="45720" rIns="91440" bIns="45720" rtlCol="0">
            <a:noAutofit/>
          </a:bodyPr>
          <a:lstStyle/>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a:t>
            </a:r>
            <a:r>
              <a:rPr lang="ja-JP" altLang="en-US" sz="1400">
                <a:solidFill>
                  <a:schemeClr val="tx1"/>
                </a:solidFill>
              </a:rPr>
              <a:t>詳細画面の内容を編集する場合、下記手順をご参照ください。</a:t>
            </a:r>
            <a:br>
              <a:rPr lang="en-US" altLang="ja-JP" sz="1400">
                <a:hlinkClick r:id="rId2" action="ppaction://hlinksldjump"/>
              </a:rPr>
            </a:br>
            <a:r>
              <a:rPr lang="ja-JP" altLang="en-US" sz="1400"/>
              <a:t>　</a:t>
            </a:r>
            <a:r>
              <a:rPr lang="en-US" altLang="ja-JP" sz="1400">
                <a:hlinkClick r:id="rId3" action="ppaction://hlinksldjump"/>
              </a:rPr>
              <a:t>『</a:t>
            </a:r>
            <a:r>
              <a:rPr lang="ja-JP" altLang="en-US" sz="1400">
                <a:hlinkClick r:id="rId3" action="ppaction://hlinksldjump"/>
              </a:rPr>
              <a:t>ソフトウェア・サンプルライブラリ詳細画面の内容を</a:t>
            </a:r>
            <a:r>
              <a:rPr lang="ja-JP" altLang="ja-JP" sz="1400">
                <a:hlinkClick r:id="rId3" action="ppaction://hlinksldjump"/>
              </a:rPr>
              <a:t>編集する場合</a:t>
            </a:r>
            <a:r>
              <a:rPr lang="en-US" altLang="ja-JP" sz="1400">
                <a:hlinkClick r:id="rId3" action="ppaction://hlinksldjump"/>
              </a:rPr>
              <a:t>』</a:t>
            </a:r>
            <a:endParaRPr lang="en-US" altLang="ja-JP" sz="1400"/>
          </a:p>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ソフトウェア・サンプルライブラリを</a:t>
            </a:r>
            <a:r>
              <a:rPr kumimoji="1" lang="en-US" altLang="ja-JP"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EC</a:t>
            </a: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連携する場合</a:t>
            </a:r>
            <a:r>
              <a:rPr lang="ja-JP" altLang="en-US" sz="1400">
                <a:solidFill>
                  <a:schemeClr val="tx1"/>
                </a:solidFill>
              </a:rPr>
              <a:t>、下記手順をご参照ください。</a:t>
            </a:r>
            <a:br>
              <a:rPr lang="en-US" altLang="ja-JP" sz="1400">
                <a:hlinkClick r:id="rId2" action="ppaction://hlinksldjump"/>
              </a:rPr>
            </a:br>
            <a:r>
              <a:rPr lang="ja-JP" altLang="en-US" sz="1400"/>
              <a:t>　</a:t>
            </a:r>
            <a:r>
              <a:rPr lang="en-US" altLang="ja-JP" sz="1400">
                <a:hlinkClick r:id="rId4" action="ppaction://hlinksldjump"/>
              </a:rPr>
              <a:t>『</a:t>
            </a:r>
            <a:r>
              <a:rPr lang="ja-JP" altLang="en-US" sz="1400">
                <a:hlinkClick r:id="rId4" action="ppaction://hlinksldjump"/>
              </a:rPr>
              <a:t>ソフトウェア・サンプルライブラリ</a:t>
            </a:r>
            <a:r>
              <a:rPr lang="en-US" altLang="ja-JP" sz="1400">
                <a:hlinkClick r:id="rId4" action="ppaction://hlinksldjump"/>
              </a:rPr>
              <a:t>EC</a:t>
            </a:r>
            <a:r>
              <a:rPr lang="ja-JP" altLang="en-US" sz="1400">
                <a:hlinkClick r:id="rId4" action="ppaction://hlinksldjump"/>
              </a:rPr>
              <a:t>連携する場合</a:t>
            </a:r>
            <a:r>
              <a:rPr lang="en-US" altLang="ja-JP" sz="1400">
                <a:hlinkClick r:id="rId4" action="ppaction://hlinksldjump"/>
              </a:rPr>
              <a:t>』</a:t>
            </a:r>
            <a:endParaRPr lang="en-US" altLang="ja-JP" sz="1400"/>
          </a:p>
          <a:p>
            <a:pPr algn="l">
              <a:lnSpc>
                <a:spcPct val="130000"/>
              </a:lnSpc>
              <a:spcBef>
                <a:spcPts val="1200"/>
              </a:spcBef>
            </a:pPr>
            <a:endParaRPr lang="en-US" altLang="ja-JP" sz="1400"/>
          </a:p>
        </p:txBody>
      </p:sp>
    </p:spTree>
    <p:extLst>
      <p:ext uri="{BB962C8B-B14F-4D97-AF65-F5344CB8AC3E}">
        <p14:creationId xmlns:p14="http://schemas.microsoft.com/office/powerpoint/2010/main" val="273740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0"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「ソフトウェア表示情報エクスポート」ボタンをクリックして、</a:t>
            </a: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ソフトウェア表示情報」データファイルを取得します。</a:t>
            </a:r>
          </a:p>
        </p:txBody>
      </p:sp>
      <p:grpSp>
        <p:nvGrpSpPr>
          <p:cNvPr id="8" name="グループ化 7">
            <a:extLst>
              <a:ext uri="{FF2B5EF4-FFF2-40B4-BE49-F238E27FC236}">
                <a16:creationId xmlns:a16="http://schemas.microsoft.com/office/drawing/2014/main" id="{B0DA80D6-4A78-494E-A1AF-DCD82BD5CB76}"/>
              </a:ext>
            </a:extLst>
          </p:cNvPr>
          <p:cNvGrpSpPr/>
          <p:nvPr/>
        </p:nvGrpSpPr>
        <p:grpSpPr>
          <a:xfrm>
            <a:off x="2258468" y="2670368"/>
            <a:ext cx="6701773" cy="1727123"/>
            <a:chOff x="2258468" y="2565438"/>
            <a:chExt cx="6701773" cy="1727123"/>
          </a:xfrm>
        </p:grpSpPr>
        <p:pic>
          <p:nvPicPr>
            <p:cNvPr id="7" name="図 6">
              <a:extLst>
                <a:ext uri="{FF2B5EF4-FFF2-40B4-BE49-F238E27FC236}">
                  <a16:creationId xmlns:a16="http://schemas.microsoft.com/office/drawing/2014/main" id="{8F0ED705-33BA-4899-A6A2-9D2E72FCBEE9}"/>
                </a:ext>
              </a:extLst>
            </p:cNvPr>
            <p:cNvPicPr>
              <a:picLocks noChangeAspect="1"/>
            </p:cNvPicPr>
            <p:nvPr/>
          </p:nvPicPr>
          <p:blipFill>
            <a:blip r:embed="rId3"/>
            <a:stretch>
              <a:fillRect/>
            </a:stretch>
          </p:blipFill>
          <p:spPr>
            <a:xfrm>
              <a:off x="2258468" y="2565438"/>
              <a:ext cx="6701773" cy="1727123"/>
            </a:xfrm>
            <a:prstGeom prst="rect">
              <a:avLst/>
            </a:prstGeom>
            <a:ln>
              <a:solidFill>
                <a:srgbClr val="4F4F4F"/>
              </a:solidFill>
            </a:ln>
          </p:spPr>
        </p:pic>
        <p:sp>
          <p:nvSpPr>
            <p:cNvPr id="26" name="角丸四角形 25"/>
            <p:cNvSpPr/>
            <p:nvPr/>
          </p:nvSpPr>
          <p:spPr>
            <a:xfrm>
              <a:off x="5965371" y="2682892"/>
              <a:ext cx="1292036" cy="379622"/>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テキスト ボックス 26"/>
            <p:cNvSpPr txBox="1"/>
            <p:nvPr/>
          </p:nvSpPr>
          <p:spPr>
            <a:xfrm>
              <a:off x="5588099" y="2669688"/>
              <a:ext cx="3772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grpSp>
      <p:sp>
        <p:nvSpPr>
          <p:cNvPr id="33" name="正方形/長方形 32">
            <a:extLst>
              <a:ext uri="{FF2B5EF4-FFF2-40B4-BE49-F238E27FC236}">
                <a16:creationId xmlns:a16="http://schemas.microsoft.com/office/drawing/2014/main" id="{4528E3CD-1C65-4CDC-9376-D1892D937812}"/>
              </a:ext>
            </a:extLst>
          </p:cNvPr>
          <p:cNvSpPr/>
          <p:nvPr/>
        </p:nvSpPr>
        <p:spPr>
          <a:xfrm>
            <a:off x="6083841" y="2324408"/>
            <a:ext cx="287640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「デジタルアセット表示情報一覧」画面</a:t>
            </a:r>
          </a:p>
        </p:txBody>
      </p:sp>
      <p:grpSp>
        <p:nvGrpSpPr>
          <p:cNvPr id="3" name="グループ化 2">
            <a:extLst>
              <a:ext uri="{FF2B5EF4-FFF2-40B4-BE49-F238E27FC236}">
                <a16:creationId xmlns:a16="http://schemas.microsoft.com/office/drawing/2014/main" id="{8F103FD4-6844-4C28-A7DD-D2B02E64EC9A}"/>
              </a:ext>
            </a:extLst>
          </p:cNvPr>
          <p:cNvGrpSpPr/>
          <p:nvPr/>
        </p:nvGrpSpPr>
        <p:grpSpPr>
          <a:xfrm>
            <a:off x="123415" y="2139467"/>
            <a:ext cx="2128833" cy="4709439"/>
            <a:chOff x="123415" y="2139467"/>
            <a:chExt cx="2128833" cy="4709439"/>
          </a:xfrm>
        </p:grpSpPr>
        <p:sp>
          <p:nvSpPr>
            <p:cNvPr id="73" name="正方形/長方形 72">
              <a:extLst>
                <a:ext uri="{FF2B5EF4-FFF2-40B4-BE49-F238E27FC236}">
                  <a16:creationId xmlns:a16="http://schemas.microsoft.com/office/drawing/2014/main" id="{C5FC6218-8F3A-4343-8BA8-ADB3B5C0C2AB}"/>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28" name="コンテンツ プレースホルダー 5">
              <a:extLst>
                <a:ext uri="{FF2B5EF4-FFF2-40B4-BE49-F238E27FC236}">
                  <a16:creationId xmlns:a16="http://schemas.microsoft.com/office/drawing/2014/main" id="{AA4C61C0-D688-4507-A8AC-A200BEEE9D55}"/>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72" name="正方形/長方形 71">
              <a:extLst>
                <a:ext uri="{FF2B5EF4-FFF2-40B4-BE49-F238E27FC236}">
                  <a16:creationId xmlns:a16="http://schemas.microsoft.com/office/drawing/2014/main" id="{21741FA0-3368-45DE-A52C-11DE76F0D54A}"/>
                </a:ext>
              </a:extLst>
            </p:cNvPr>
            <p:cNvSpPr/>
            <p:nvPr/>
          </p:nvSpPr>
          <p:spPr>
            <a:xfrm>
              <a:off x="217888" y="4786139"/>
              <a:ext cx="1367029"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正方形/長方形 30">
              <a:extLst>
                <a:ext uri="{FF2B5EF4-FFF2-40B4-BE49-F238E27FC236}">
                  <a16:creationId xmlns:a16="http://schemas.microsoft.com/office/drawing/2014/main" id="{CA6AB19B-3924-4322-8924-C42C661B0C8B}"/>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正方形/長方形 33">
              <a:extLst>
                <a:ext uri="{FF2B5EF4-FFF2-40B4-BE49-F238E27FC236}">
                  <a16:creationId xmlns:a16="http://schemas.microsoft.com/office/drawing/2014/main" id="{BF2F72F9-DDFA-4CAE-B3BA-ACDAF70B1E0E}"/>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5" name="角丸四角形 35">
              <a:extLst>
                <a:ext uri="{FF2B5EF4-FFF2-40B4-BE49-F238E27FC236}">
                  <a16:creationId xmlns:a16="http://schemas.microsoft.com/office/drawing/2014/main" id="{8BDF28D5-293B-4084-928A-3C50FF3725F6}"/>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36">
              <a:extLst>
                <a:ext uri="{FF2B5EF4-FFF2-40B4-BE49-F238E27FC236}">
                  <a16:creationId xmlns:a16="http://schemas.microsoft.com/office/drawing/2014/main" id="{EA8F0AE5-AC54-4725-AA8D-CF8730F36802}"/>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33">
              <a:extLst>
                <a:ext uri="{FF2B5EF4-FFF2-40B4-BE49-F238E27FC236}">
                  <a16:creationId xmlns:a16="http://schemas.microsoft.com/office/drawing/2014/main" id="{24E062EA-7135-4B14-A02C-AA53B2AEEED7}"/>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8">
              <a:extLst>
                <a:ext uri="{FF2B5EF4-FFF2-40B4-BE49-F238E27FC236}">
                  <a16:creationId xmlns:a16="http://schemas.microsoft.com/office/drawing/2014/main" id="{1D57DC16-41CC-4A31-BEBA-8400D52B0A44}"/>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39">
              <a:extLst>
                <a:ext uri="{FF2B5EF4-FFF2-40B4-BE49-F238E27FC236}">
                  <a16:creationId xmlns:a16="http://schemas.microsoft.com/office/drawing/2014/main" id="{9ADCCD29-FB00-482F-8A31-EC1664619316}"/>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0">
              <a:extLst>
                <a:ext uri="{FF2B5EF4-FFF2-40B4-BE49-F238E27FC236}">
                  <a16:creationId xmlns:a16="http://schemas.microsoft.com/office/drawing/2014/main" id="{363AD51D-D782-4568-B16E-58421CCD69B2}"/>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732418A4-0E82-4201-8DA7-9ED44C5E3B17}"/>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3" name="下矢印 43">
              <a:extLst>
                <a:ext uri="{FF2B5EF4-FFF2-40B4-BE49-F238E27FC236}">
                  <a16:creationId xmlns:a16="http://schemas.microsoft.com/office/drawing/2014/main" id="{8795B7BB-02E8-457B-8227-42E9DFFCE7AA}"/>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7">
              <a:extLst>
                <a:ext uri="{FF2B5EF4-FFF2-40B4-BE49-F238E27FC236}">
                  <a16:creationId xmlns:a16="http://schemas.microsoft.com/office/drawing/2014/main" id="{8AD79EAC-F42A-47EF-85F4-8DCC5B829223}"/>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8">
              <a:extLst>
                <a:ext uri="{FF2B5EF4-FFF2-40B4-BE49-F238E27FC236}">
                  <a16:creationId xmlns:a16="http://schemas.microsoft.com/office/drawing/2014/main" id="{77CDC38E-64FC-4FCC-9DF4-B84E2A638A3F}"/>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0">
              <a:extLst>
                <a:ext uri="{FF2B5EF4-FFF2-40B4-BE49-F238E27FC236}">
                  <a16:creationId xmlns:a16="http://schemas.microsoft.com/office/drawing/2014/main" id="{012A9CFF-FA18-4311-966D-F53E03547648}"/>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0">
              <a:extLst>
                <a:ext uri="{FF2B5EF4-FFF2-40B4-BE49-F238E27FC236}">
                  <a16:creationId xmlns:a16="http://schemas.microsoft.com/office/drawing/2014/main" id="{075BD364-9A2F-4509-AE26-6BA64AB26157}"/>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3">
              <a:extLst>
                <a:ext uri="{FF2B5EF4-FFF2-40B4-BE49-F238E27FC236}">
                  <a16:creationId xmlns:a16="http://schemas.microsoft.com/office/drawing/2014/main" id="{0F34B049-1EB1-4834-8839-5696B55E1CB7}"/>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角丸四角形 59">
              <a:extLst>
                <a:ext uri="{FF2B5EF4-FFF2-40B4-BE49-F238E27FC236}">
                  <a16:creationId xmlns:a16="http://schemas.microsoft.com/office/drawing/2014/main" id="{829827CF-D238-4228-8A68-CA3B53542221}"/>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92">
              <a:extLst>
                <a:ext uri="{FF2B5EF4-FFF2-40B4-BE49-F238E27FC236}">
                  <a16:creationId xmlns:a16="http://schemas.microsoft.com/office/drawing/2014/main" id="{EBD1A1DC-5C85-493C-8051-2AE5352589F2}"/>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コンテンツ プレースホルダー 5">
              <a:extLst>
                <a:ext uri="{FF2B5EF4-FFF2-40B4-BE49-F238E27FC236}">
                  <a16:creationId xmlns:a16="http://schemas.microsoft.com/office/drawing/2014/main" id="{7B800BAA-CF5C-4295-88CA-85137729FC8D}"/>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70" name="下矢印 33">
              <a:extLst>
                <a:ext uri="{FF2B5EF4-FFF2-40B4-BE49-F238E27FC236}">
                  <a16:creationId xmlns:a16="http://schemas.microsoft.com/office/drawing/2014/main" id="{E3C8E8DC-AC4A-42B8-BD0F-FD7B96E0D41A}"/>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4" name="タイトル 1">
            <a:extLst>
              <a:ext uri="{FF2B5EF4-FFF2-40B4-BE49-F238E27FC236}">
                <a16:creationId xmlns:a16="http://schemas.microsoft.com/office/drawing/2014/main" id="{3D055CE1-34EE-4EDA-BFB1-4196B7BE3954}"/>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データファイルエクスポート</a:t>
            </a:r>
          </a:p>
        </p:txBody>
      </p:sp>
    </p:spTree>
    <p:extLst>
      <p:ext uri="{BB962C8B-B14F-4D97-AF65-F5344CB8AC3E}">
        <p14:creationId xmlns:p14="http://schemas.microsoft.com/office/powerpoint/2010/main" val="2709883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38643F9A-5AE3-4AB9-AB1E-A35BE7A1A5D7}"/>
              </a:ext>
            </a:extLst>
          </p:cNvPr>
          <p:cNvGrpSpPr/>
          <p:nvPr/>
        </p:nvGrpSpPr>
        <p:grpSpPr>
          <a:xfrm>
            <a:off x="2656724" y="1731596"/>
            <a:ext cx="6334293" cy="1798476"/>
            <a:chOff x="2656724" y="1731596"/>
            <a:chExt cx="6334293" cy="1798476"/>
          </a:xfrm>
        </p:grpSpPr>
        <p:pic>
          <p:nvPicPr>
            <p:cNvPr id="10" name="図 9">
              <a:extLst>
                <a:ext uri="{FF2B5EF4-FFF2-40B4-BE49-F238E27FC236}">
                  <a16:creationId xmlns:a16="http://schemas.microsoft.com/office/drawing/2014/main" id="{7B6B580E-FADF-4F11-8B74-9346FE9A333E}"/>
                </a:ext>
              </a:extLst>
            </p:cNvPr>
            <p:cNvPicPr>
              <a:picLocks noChangeAspect="1"/>
            </p:cNvPicPr>
            <p:nvPr/>
          </p:nvPicPr>
          <p:blipFill>
            <a:blip r:embed="rId3"/>
            <a:stretch>
              <a:fillRect/>
            </a:stretch>
          </p:blipFill>
          <p:spPr>
            <a:xfrm>
              <a:off x="2656724" y="1731596"/>
              <a:ext cx="6334293" cy="1798476"/>
            </a:xfrm>
            <a:prstGeom prst="rect">
              <a:avLst/>
            </a:prstGeom>
          </p:spPr>
        </p:pic>
        <p:sp>
          <p:nvSpPr>
            <p:cNvPr id="34" name="角丸四角形 33"/>
            <p:cNvSpPr/>
            <p:nvPr/>
          </p:nvSpPr>
          <p:spPr>
            <a:xfrm>
              <a:off x="5361218" y="2575414"/>
              <a:ext cx="3562987" cy="371632"/>
            </a:xfrm>
            <a:prstGeom prst="roundRect">
              <a:avLst>
                <a:gd name="adj" fmla="val 6644"/>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テキスト ボックス 37"/>
            <p:cNvSpPr txBox="1"/>
            <p:nvPr/>
          </p:nvSpPr>
          <p:spPr>
            <a:xfrm>
              <a:off x="8417189" y="2292280"/>
              <a:ext cx="3452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gr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で編集します。</a:t>
            </a:r>
          </a:p>
        </p:txBody>
      </p:sp>
      <p:grpSp>
        <p:nvGrpSpPr>
          <p:cNvPr id="17" name="グループ化 16">
            <a:extLst>
              <a:ext uri="{FF2B5EF4-FFF2-40B4-BE49-F238E27FC236}">
                <a16:creationId xmlns:a16="http://schemas.microsoft.com/office/drawing/2014/main" id="{F477D1EF-70BD-49AF-9CF0-E2E5E2DFFBDD}"/>
              </a:ext>
            </a:extLst>
          </p:cNvPr>
          <p:cNvGrpSpPr/>
          <p:nvPr/>
        </p:nvGrpSpPr>
        <p:grpSpPr>
          <a:xfrm>
            <a:off x="2206724" y="3130010"/>
            <a:ext cx="3414056" cy="3377477"/>
            <a:chOff x="2206724" y="3130010"/>
            <a:chExt cx="3414056" cy="3377477"/>
          </a:xfrm>
        </p:grpSpPr>
        <p:pic>
          <p:nvPicPr>
            <p:cNvPr id="5" name="図 4">
              <a:extLst>
                <a:ext uri="{FF2B5EF4-FFF2-40B4-BE49-F238E27FC236}">
                  <a16:creationId xmlns:a16="http://schemas.microsoft.com/office/drawing/2014/main" id="{4F77568C-DF05-4CC5-8AB4-AC0DDC5FBE07}"/>
                </a:ext>
              </a:extLst>
            </p:cNvPr>
            <p:cNvPicPr>
              <a:picLocks noChangeAspect="1"/>
            </p:cNvPicPr>
            <p:nvPr/>
          </p:nvPicPr>
          <p:blipFill>
            <a:blip r:embed="rId4"/>
            <a:stretch>
              <a:fillRect/>
            </a:stretch>
          </p:blipFill>
          <p:spPr>
            <a:xfrm>
              <a:off x="2206724" y="3130010"/>
              <a:ext cx="3414056" cy="3377477"/>
            </a:xfrm>
            <a:prstGeom prst="rect">
              <a:avLst/>
            </a:prstGeom>
            <a:ln>
              <a:solidFill>
                <a:schemeClr val="tx1"/>
              </a:solidFill>
            </a:ln>
          </p:spPr>
        </p:pic>
        <p:sp>
          <p:nvSpPr>
            <p:cNvPr id="35" name="角丸四角形 34"/>
            <p:cNvSpPr/>
            <p:nvPr/>
          </p:nvSpPr>
          <p:spPr>
            <a:xfrm>
              <a:off x="2328813" y="4613881"/>
              <a:ext cx="3055852" cy="1819710"/>
            </a:xfrm>
            <a:prstGeom prst="roundRect">
              <a:avLst>
                <a:gd name="adj" fmla="val 983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6" name="テキスト ボックス 35"/>
          <p:cNvSpPr txBox="1"/>
          <p:nvPr/>
        </p:nvSpPr>
        <p:spPr>
          <a:xfrm>
            <a:off x="5459132" y="4864342"/>
            <a:ext cx="3615918" cy="1477328"/>
          </a:xfrm>
          <a:prstGeom prst="rect">
            <a:avLst/>
          </a:prstGeom>
          <a:solidFill>
            <a:schemeClr val="bg1"/>
          </a:solidFill>
          <a:ln w="12700">
            <a:solidFill>
              <a:srgbClr val="FF0000"/>
            </a:solidFill>
          </a:ln>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このシートの内容で、</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FA</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サイトのダウンロード</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「ソフトウェア」「サンプルライブラリ」画面に表示される</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デジタルアセットの一覧について</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非表示の設定</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・絞り込みの「大分類」「中分類」「小分類」割り当て変更</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が可能です。</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37" name="カギ線コネクタ 62"/>
          <p:cNvCxnSpPr>
            <a:cxnSpLocks/>
            <a:stCxn id="34" idx="1"/>
            <a:endCxn id="35" idx="0"/>
          </p:cNvCxnSpPr>
          <p:nvPr/>
        </p:nvCxnSpPr>
        <p:spPr>
          <a:xfrm rot="10800000" flipV="1">
            <a:off x="3856740" y="2761229"/>
            <a:ext cx="1504479" cy="1852651"/>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 name="グループ化 1">
            <a:extLst>
              <a:ext uri="{FF2B5EF4-FFF2-40B4-BE49-F238E27FC236}">
                <a16:creationId xmlns:a16="http://schemas.microsoft.com/office/drawing/2014/main" id="{6B87CE33-429F-4D28-A7D1-0F95AF900947}"/>
              </a:ext>
            </a:extLst>
          </p:cNvPr>
          <p:cNvGrpSpPr/>
          <p:nvPr/>
        </p:nvGrpSpPr>
        <p:grpSpPr>
          <a:xfrm>
            <a:off x="123415" y="2139467"/>
            <a:ext cx="2128833" cy="4709439"/>
            <a:chOff x="123415" y="2139467"/>
            <a:chExt cx="2128833" cy="4709439"/>
          </a:xfrm>
        </p:grpSpPr>
        <p:sp>
          <p:nvSpPr>
            <p:cNvPr id="63" name="正方形/長方形 62">
              <a:extLst>
                <a:ext uri="{FF2B5EF4-FFF2-40B4-BE49-F238E27FC236}">
                  <a16:creationId xmlns:a16="http://schemas.microsoft.com/office/drawing/2014/main" id="{53F52FB1-7C18-4328-ADAF-31FC1C8927C0}"/>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64" name="正方形/長方形 63">
              <a:extLst>
                <a:ext uri="{FF2B5EF4-FFF2-40B4-BE49-F238E27FC236}">
                  <a16:creationId xmlns:a16="http://schemas.microsoft.com/office/drawing/2014/main" id="{CB1D2608-D25A-4FE8-B972-A2E4DD08723C}"/>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正方形/長方形 31">
              <a:extLst>
                <a:ext uri="{FF2B5EF4-FFF2-40B4-BE49-F238E27FC236}">
                  <a16:creationId xmlns:a16="http://schemas.microsoft.com/office/drawing/2014/main" id="{01DF5E6A-4D2A-4EED-85AF-29C5A844A23C}"/>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3" name="コンテンツ プレースホルダー 5">
              <a:extLst>
                <a:ext uri="{FF2B5EF4-FFF2-40B4-BE49-F238E27FC236}">
                  <a16:creationId xmlns:a16="http://schemas.microsoft.com/office/drawing/2014/main" id="{EB374127-F3E2-4E31-96D7-60E8886CFD5D}"/>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40" name="正方形/長方形 39">
              <a:extLst>
                <a:ext uri="{FF2B5EF4-FFF2-40B4-BE49-F238E27FC236}">
                  <a16:creationId xmlns:a16="http://schemas.microsoft.com/office/drawing/2014/main" id="{7ACEC023-40BA-4C6F-A819-A1E4DC894F90}"/>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D5298675-3F66-4093-9B38-86B977D4493F}"/>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2" name="角丸四角形 35">
              <a:extLst>
                <a:ext uri="{FF2B5EF4-FFF2-40B4-BE49-F238E27FC236}">
                  <a16:creationId xmlns:a16="http://schemas.microsoft.com/office/drawing/2014/main" id="{4DC57B83-CFC0-46C9-B84D-99B5A8428CE5}"/>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3" name="角丸四角形 36">
              <a:extLst>
                <a:ext uri="{FF2B5EF4-FFF2-40B4-BE49-F238E27FC236}">
                  <a16:creationId xmlns:a16="http://schemas.microsoft.com/office/drawing/2014/main" id="{9A214EF7-E2F4-49C1-AB95-C83DDDFD8CD0}"/>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4" name="下矢印 33">
              <a:extLst>
                <a:ext uri="{FF2B5EF4-FFF2-40B4-BE49-F238E27FC236}">
                  <a16:creationId xmlns:a16="http://schemas.microsoft.com/office/drawing/2014/main" id="{94993171-6CB6-4098-8DB3-1BB3406874B6}"/>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角丸四角形 38">
              <a:extLst>
                <a:ext uri="{FF2B5EF4-FFF2-40B4-BE49-F238E27FC236}">
                  <a16:creationId xmlns:a16="http://schemas.microsoft.com/office/drawing/2014/main" id="{6EB7E183-E299-4FC6-988F-A7D432DEC14D}"/>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39">
              <a:extLst>
                <a:ext uri="{FF2B5EF4-FFF2-40B4-BE49-F238E27FC236}">
                  <a16:creationId xmlns:a16="http://schemas.microsoft.com/office/drawing/2014/main" id="{05DCD4DD-9198-4AAA-B155-BD4DA5E2D113}"/>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0">
              <a:extLst>
                <a:ext uri="{FF2B5EF4-FFF2-40B4-BE49-F238E27FC236}">
                  <a16:creationId xmlns:a16="http://schemas.microsoft.com/office/drawing/2014/main" id="{26777A11-AA38-4165-B21A-6167EE722516}"/>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3">
              <a:extLst>
                <a:ext uri="{FF2B5EF4-FFF2-40B4-BE49-F238E27FC236}">
                  <a16:creationId xmlns:a16="http://schemas.microsoft.com/office/drawing/2014/main" id="{E5569377-D6E3-46C1-8E7A-965AAA3914C0}"/>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7">
              <a:extLst>
                <a:ext uri="{FF2B5EF4-FFF2-40B4-BE49-F238E27FC236}">
                  <a16:creationId xmlns:a16="http://schemas.microsoft.com/office/drawing/2014/main" id="{E5BAB49B-D65B-4815-959A-CF370877F586}"/>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48">
              <a:extLst>
                <a:ext uri="{FF2B5EF4-FFF2-40B4-BE49-F238E27FC236}">
                  <a16:creationId xmlns:a16="http://schemas.microsoft.com/office/drawing/2014/main" id="{1410A78C-0724-48FD-A45A-3F0FAB5EF6C0}"/>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40">
              <a:extLst>
                <a:ext uri="{FF2B5EF4-FFF2-40B4-BE49-F238E27FC236}">
                  <a16:creationId xmlns:a16="http://schemas.microsoft.com/office/drawing/2014/main" id="{4AC2A417-0272-4502-9EBE-65FD1ED809DF}"/>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40">
              <a:extLst>
                <a:ext uri="{FF2B5EF4-FFF2-40B4-BE49-F238E27FC236}">
                  <a16:creationId xmlns:a16="http://schemas.microsoft.com/office/drawing/2014/main" id="{3CC97D40-5B65-47A1-8176-DF0AA9613503}"/>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下矢印 43">
              <a:extLst>
                <a:ext uri="{FF2B5EF4-FFF2-40B4-BE49-F238E27FC236}">
                  <a16:creationId xmlns:a16="http://schemas.microsoft.com/office/drawing/2014/main" id="{7356A23D-8F67-40FC-8A0A-221E1B16C6E2}"/>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角丸四角形 59">
              <a:extLst>
                <a:ext uri="{FF2B5EF4-FFF2-40B4-BE49-F238E27FC236}">
                  <a16:creationId xmlns:a16="http://schemas.microsoft.com/office/drawing/2014/main" id="{47B46EA8-13EF-4273-B83A-90EF08AC63A5}"/>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9" name="角丸四角形 92">
              <a:extLst>
                <a:ext uri="{FF2B5EF4-FFF2-40B4-BE49-F238E27FC236}">
                  <a16:creationId xmlns:a16="http://schemas.microsoft.com/office/drawing/2014/main" id="{4B6EF51E-6ED8-4FDA-B868-8388CA8513A4}"/>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コンテンツ プレースホルダー 5">
              <a:extLst>
                <a:ext uri="{FF2B5EF4-FFF2-40B4-BE49-F238E27FC236}">
                  <a16:creationId xmlns:a16="http://schemas.microsoft.com/office/drawing/2014/main" id="{C82EAB19-0213-48E5-BF00-677BFE87B4BC}"/>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61" name="下矢印 33">
              <a:extLst>
                <a:ext uri="{FF2B5EF4-FFF2-40B4-BE49-F238E27FC236}">
                  <a16:creationId xmlns:a16="http://schemas.microsoft.com/office/drawing/2014/main" id="{9C900DB3-3103-4267-BF71-8B9084D9DBFA}"/>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65" name="タイトル 1">
            <a:extLst>
              <a:ext uri="{FF2B5EF4-FFF2-40B4-BE49-F238E27FC236}">
                <a16:creationId xmlns:a16="http://schemas.microsoft.com/office/drawing/2014/main" id="{DE1340CE-AC97-4E1E-BC72-FE0D8F83EEED}"/>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Excel</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編集</a:t>
            </a:r>
          </a:p>
        </p:txBody>
      </p:sp>
    </p:spTree>
    <p:extLst>
      <p:ext uri="{BB962C8B-B14F-4D97-AF65-F5344CB8AC3E}">
        <p14:creationId xmlns:p14="http://schemas.microsoft.com/office/powerpoint/2010/main" val="2591973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で編集します。</a:t>
            </a:r>
          </a:p>
        </p:txBody>
      </p:sp>
      <p:sp>
        <p:nvSpPr>
          <p:cNvPr id="43" name="テキスト ボックス 42"/>
          <p:cNvSpPr txBox="1"/>
          <p:nvPr/>
        </p:nvSpPr>
        <p:spPr>
          <a:xfrm>
            <a:off x="3427893" y="3143574"/>
            <a:ext cx="15051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表示例</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45" name="直線コネクタ 44"/>
          <p:cNvCxnSpPr>
            <a:cxnSpLocks/>
          </p:cNvCxnSpPr>
          <p:nvPr/>
        </p:nvCxnSpPr>
        <p:spPr>
          <a:xfrm>
            <a:off x="2904307" y="2002493"/>
            <a:ext cx="270509" cy="2971440"/>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cxnSpLocks/>
          </p:cNvCxnSpPr>
          <p:nvPr/>
        </p:nvCxnSpPr>
        <p:spPr>
          <a:xfrm>
            <a:off x="4332604" y="2002493"/>
            <a:ext cx="1276082" cy="1515933"/>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3893B085-AFD1-41E3-9D12-0B9E8612C253}"/>
              </a:ext>
            </a:extLst>
          </p:cNvPr>
          <p:cNvGrpSpPr/>
          <p:nvPr/>
        </p:nvGrpSpPr>
        <p:grpSpPr>
          <a:xfrm>
            <a:off x="2192231" y="5042084"/>
            <a:ext cx="6864691" cy="993734"/>
            <a:chOff x="2192231" y="5042084"/>
            <a:chExt cx="6864691" cy="993734"/>
          </a:xfrm>
        </p:grpSpPr>
        <p:pic>
          <p:nvPicPr>
            <p:cNvPr id="7" name="図 6">
              <a:extLst>
                <a:ext uri="{FF2B5EF4-FFF2-40B4-BE49-F238E27FC236}">
                  <a16:creationId xmlns:a16="http://schemas.microsoft.com/office/drawing/2014/main" id="{D6BE0E7D-1905-4EBE-81E2-F3D1A065CB3E}"/>
                </a:ext>
              </a:extLst>
            </p:cNvPr>
            <p:cNvPicPr>
              <a:picLocks noChangeAspect="1"/>
            </p:cNvPicPr>
            <p:nvPr/>
          </p:nvPicPr>
          <p:blipFill>
            <a:blip r:embed="rId3"/>
            <a:stretch>
              <a:fillRect/>
            </a:stretch>
          </p:blipFill>
          <p:spPr>
            <a:xfrm>
              <a:off x="2192231" y="5042084"/>
              <a:ext cx="6864691" cy="993734"/>
            </a:xfrm>
            <a:prstGeom prst="rect">
              <a:avLst/>
            </a:prstGeom>
            <a:ln>
              <a:solidFill>
                <a:schemeClr val="tx1"/>
              </a:solidFill>
            </a:ln>
          </p:spPr>
        </p:pic>
        <p:sp>
          <p:nvSpPr>
            <p:cNvPr id="48" name="正方形/長方形 47"/>
            <p:cNvSpPr/>
            <p:nvPr/>
          </p:nvSpPr>
          <p:spPr>
            <a:xfrm>
              <a:off x="4920584" y="5273742"/>
              <a:ext cx="937160" cy="619203"/>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a:t>
              </a:r>
              <a:endParaRPr kumimoji="1" lang="ja-JP" altLang="en-US"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10" name="グループ化 9">
            <a:extLst>
              <a:ext uri="{FF2B5EF4-FFF2-40B4-BE49-F238E27FC236}">
                <a16:creationId xmlns:a16="http://schemas.microsoft.com/office/drawing/2014/main" id="{ECB11D79-1663-4982-8DB8-B0511992CF2E}"/>
              </a:ext>
            </a:extLst>
          </p:cNvPr>
          <p:cNvGrpSpPr/>
          <p:nvPr/>
        </p:nvGrpSpPr>
        <p:grpSpPr>
          <a:xfrm>
            <a:off x="3981092" y="3544372"/>
            <a:ext cx="5007991" cy="1100291"/>
            <a:chOff x="3981092" y="3544372"/>
            <a:chExt cx="5007991" cy="1100291"/>
          </a:xfrm>
        </p:grpSpPr>
        <p:pic>
          <p:nvPicPr>
            <p:cNvPr id="9" name="図 8">
              <a:extLst>
                <a:ext uri="{FF2B5EF4-FFF2-40B4-BE49-F238E27FC236}">
                  <a16:creationId xmlns:a16="http://schemas.microsoft.com/office/drawing/2014/main" id="{43981C68-5554-4F9B-9986-7C745B978581}"/>
                </a:ext>
              </a:extLst>
            </p:cNvPr>
            <p:cNvPicPr>
              <a:picLocks noChangeAspect="1"/>
            </p:cNvPicPr>
            <p:nvPr/>
          </p:nvPicPr>
          <p:blipFill>
            <a:blip r:embed="rId4"/>
            <a:stretch>
              <a:fillRect/>
            </a:stretch>
          </p:blipFill>
          <p:spPr>
            <a:xfrm>
              <a:off x="3981092" y="3544372"/>
              <a:ext cx="5007991" cy="1100291"/>
            </a:xfrm>
            <a:prstGeom prst="rect">
              <a:avLst/>
            </a:prstGeom>
            <a:ln>
              <a:solidFill>
                <a:schemeClr val="tx1"/>
              </a:solidFill>
            </a:ln>
          </p:spPr>
        </p:pic>
        <p:sp>
          <p:nvSpPr>
            <p:cNvPr id="49" name="正方形/長方形 48"/>
            <p:cNvSpPr/>
            <p:nvPr/>
          </p:nvSpPr>
          <p:spPr>
            <a:xfrm>
              <a:off x="6016507" y="3857858"/>
              <a:ext cx="937160" cy="562912"/>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9" name="テキスト ボックス 38">
            <a:extLst>
              <a:ext uri="{FF2B5EF4-FFF2-40B4-BE49-F238E27FC236}">
                <a16:creationId xmlns:a16="http://schemas.microsoft.com/office/drawing/2014/main" id="{2CDF5E68-FD19-4759-BB0B-51201C154904}"/>
              </a:ext>
            </a:extLst>
          </p:cNvPr>
          <p:cNvSpPr txBox="1"/>
          <p:nvPr/>
        </p:nvSpPr>
        <p:spPr>
          <a:xfrm>
            <a:off x="1408908" y="1650715"/>
            <a:ext cx="4937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①</a:t>
            </a:r>
          </a:p>
        </p:txBody>
      </p:sp>
      <p:grpSp>
        <p:nvGrpSpPr>
          <p:cNvPr id="59" name="グループ化 58">
            <a:extLst>
              <a:ext uri="{FF2B5EF4-FFF2-40B4-BE49-F238E27FC236}">
                <a16:creationId xmlns:a16="http://schemas.microsoft.com/office/drawing/2014/main" id="{1B399049-E7E0-4586-82D2-DE106CEFB0A1}"/>
              </a:ext>
            </a:extLst>
          </p:cNvPr>
          <p:cNvGrpSpPr/>
          <p:nvPr/>
        </p:nvGrpSpPr>
        <p:grpSpPr>
          <a:xfrm>
            <a:off x="1713382" y="1741899"/>
            <a:ext cx="7345892" cy="328745"/>
            <a:chOff x="1713382" y="1741899"/>
            <a:chExt cx="7345892" cy="328745"/>
          </a:xfrm>
        </p:grpSpPr>
        <p:pic>
          <p:nvPicPr>
            <p:cNvPr id="60" name="図 59">
              <a:extLst>
                <a:ext uri="{FF2B5EF4-FFF2-40B4-BE49-F238E27FC236}">
                  <a16:creationId xmlns:a16="http://schemas.microsoft.com/office/drawing/2014/main" id="{885B120E-51E1-4E2D-8339-F519D96EC94E}"/>
                </a:ext>
              </a:extLst>
            </p:cNvPr>
            <p:cNvPicPr>
              <a:picLocks noChangeAspect="1"/>
            </p:cNvPicPr>
            <p:nvPr/>
          </p:nvPicPr>
          <p:blipFill>
            <a:blip r:embed="rId5"/>
            <a:stretch>
              <a:fillRect/>
            </a:stretch>
          </p:blipFill>
          <p:spPr>
            <a:xfrm>
              <a:off x="1719054" y="1747528"/>
              <a:ext cx="7340220" cy="323116"/>
            </a:xfrm>
            <a:prstGeom prst="rect">
              <a:avLst/>
            </a:prstGeom>
          </p:spPr>
        </p:pic>
        <p:sp>
          <p:nvSpPr>
            <p:cNvPr id="61" name="正方形/長方形 60">
              <a:extLst>
                <a:ext uri="{FF2B5EF4-FFF2-40B4-BE49-F238E27FC236}">
                  <a16:creationId xmlns:a16="http://schemas.microsoft.com/office/drawing/2014/main" id="{6350947D-21FF-4C35-8DA9-33ED388045CA}"/>
                </a:ext>
              </a:extLst>
            </p:cNvPr>
            <p:cNvSpPr/>
            <p:nvPr/>
          </p:nvSpPr>
          <p:spPr>
            <a:xfrm>
              <a:off x="2726847"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正方形/長方形 61">
              <a:extLst>
                <a:ext uri="{FF2B5EF4-FFF2-40B4-BE49-F238E27FC236}">
                  <a16:creationId xmlns:a16="http://schemas.microsoft.com/office/drawing/2014/main" id="{E63954ED-C4E6-4CD2-81B2-AA17F0080A08}"/>
                </a:ext>
              </a:extLst>
            </p:cNvPr>
            <p:cNvSpPr/>
            <p:nvPr/>
          </p:nvSpPr>
          <p:spPr>
            <a:xfrm>
              <a:off x="4622223"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a:extLst>
                <a:ext uri="{FF2B5EF4-FFF2-40B4-BE49-F238E27FC236}">
                  <a16:creationId xmlns:a16="http://schemas.microsoft.com/office/drawing/2014/main" id="{636E6BCD-D927-47B3-8240-AC48D3EFC28B}"/>
                </a:ext>
              </a:extLst>
            </p:cNvPr>
            <p:cNvSpPr/>
            <p:nvPr/>
          </p:nvSpPr>
          <p:spPr>
            <a:xfrm>
              <a:off x="6485088"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C40CACF3-AA91-4B45-9872-3E42EBFA265D}"/>
                </a:ext>
              </a:extLst>
            </p:cNvPr>
            <p:cNvSpPr/>
            <p:nvPr/>
          </p:nvSpPr>
          <p:spPr>
            <a:xfrm>
              <a:off x="8031189"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a:extLst>
                <a:ext uri="{FF2B5EF4-FFF2-40B4-BE49-F238E27FC236}">
                  <a16:creationId xmlns:a16="http://schemas.microsoft.com/office/drawing/2014/main" id="{37EEDC9C-252E-4F53-B024-8DB1908190EF}"/>
                </a:ext>
              </a:extLst>
            </p:cNvPr>
            <p:cNvSpPr/>
            <p:nvPr/>
          </p:nvSpPr>
          <p:spPr>
            <a:xfrm>
              <a:off x="1713382" y="1747279"/>
              <a:ext cx="2328323" cy="306157"/>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03602601-52E9-4C10-A04D-2E3AB4844F44}"/>
                </a:ext>
              </a:extLst>
            </p:cNvPr>
            <p:cNvSpPr/>
            <p:nvPr/>
          </p:nvSpPr>
          <p:spPr>
            <a:xfrm>
              <a:off x="4039326" y="1747279"/>
              <a:ext cx="1516609" cy="31773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344CFD67-947A-4333-B8C8-69FAE0D689EE}"/>
                </a:ext>
              </a:extLst>
            </p:cNvPr>
            <p:cNvSpPr/>
            <p:nvPr/>
          </p:nvSpPr>
          <p:spPr>
            <a:xfrm>
              <a:off x="5555935" y="1741900"/>
              <a:ext cx="2095966" cy="32311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正方形/長方形 69">
              <a:extLst>
                <a:ext uri="{FF2B5EF4-FFF2-40B4-BE49-F238E27FC236}">
                  <a16:creationId xmlns:a16="http://schemas.microsoft.com/office/drawing/2014/main" id="{56899767-4DCD-4269-BAB3-1373468B5506}"/>
                </a:ext>
              </a:extLst>
            </p:cNvPr>
            <p:cNvSpPr/>
            <p:nvPr/>
          </p:nvSpPr>
          <p:spPr>
            <a:xfrm>
              <a:off x="7651901" y="1741899"/>
              <a:ext cx="1385150" cy="32311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42" name="グループ化 41">
            <a:extLst>
              <a:ext uri="{FF2B5EF4-FFF2-40B4-BE49-F238E27FC236}">
                <a16:creationId xmlns:a16="http://schemas.microsoft.com/office/drawing/2014/main" id="{34CD9F02-3FEA-4704-BD54-1CA1FFF606AF}"/>
              </a:ext>
            </a:extLst>
          </p:cNvPr>
          <p:cNvGrpSpPr/>
          <p:nvPr/>
        </p:nvGrpSpPr>
        <p:grpSpPr>
          <a:xfrm>
            <a:off x="123415" y="2124953"/>
            <a:ext cx="2128833" cy="4709439"/>
            <a:chOff x="123415" y="2139467"/>
            <a:chExt cx="2128833" cy="4709439"/>
          </a:xfrm>
        </p:grpSpPr>
        <p:sp>
          <p:nvSpPr>
            <p:cNvPr id="44" name="正方形/長方形 43">
              <a:extLst>
                <a:ext uri="{FF2B5EF4-FFF2-40B4-BE49-F238E27FC236}">
                  <a16:creationId xmlns:a16="http://schemas.microsoft.com/office/drawing/2014/main" id="{5F9684B3-108B-44FB-B560-0ACDB7188694}"/>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6" name="正方形/長方形 45">
              <a:extLst>
                <a:ext uri="{FF2B5EF4-FFF2-40B4-BE49-F238E27FC236}">
                  <a16:creationId xmlns:a16="http://schemas.microsoft.com/office/drawing/2014/main" id="{3635F677-A7A5-441A-A698-3775922459FF}"/>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a:extLst>
                <a:ext uri="{FF2B5EF4-FFF2-40B4-BE49-F238E27FC236}">
                  <a16:creationId xmlns:a16="http://schemas.microsoft.com/office/drawing/2014/main" id="{3F03ECB0-C370-421B-BB4D-F0C1879B6175}"/>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51" name="コンテンツ プレースホルダー 5">
              <a:extLst>
                <a:ext uri="{FF2B5EF4-FFF2-40B4-BE49-F238E27FC236}">
                  <a16:creationId xmlns:a16="http://schemas.microsoft.com/office/drawing/2014/main" id="{99D2429C-0789-4EEA-B483-3EC7703501E9}"/>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52" name="正方形/長方形 51">
              <a:extLst>
                <a:ext uri="{FF2B5EF4-FFF2-40B4-BE49-F238E27FC236}">
                  <a16:creationId xmlns:a16="http://schemas.microsoft.com/office/drawing/2014/main" id="{F8279FC3-D756-448A-A659-E22ED6CF9A3E}"/>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C0BBC831-A087-4FA5-9F9F-1083D8F248A5}"/>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4" name="角丸四角形 35">
              <a:extLst>
                <a:ext uri="{FF2B5EF4-FFF2-40B4-BE49-F238E27FC236}">
                  <a16:creationId xmlns:a16="http://schemas.microsoft.com/office/drawing/2014/main" id="{6D081F41-3EC4-427F-8ACB-D9AF54DAB4EB}"/>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5" name="角丸四角形 36">
              <a:extLst>
                <a:ext uri="{FF2B5EF4-FFF2-40B4-BE49-F238E27FC236}">
                  <a16:creationId xmlns:a16="http://schemas.microsoft.com/office/drawing/2014/main" id="{5620B74F-5A15-4B87-AE9D-0AB46E31A93B}"/>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8" name="下矢印 33">
              <a:extLst>
                <a:ext uri="{FF2B5EF4-FFF2-40B4-BE49-F238E27FC236}">
                  <a16:creationId xmlns:a16="http://schemas.microsoft.com/office/drawing/2014/main" id="{DBB958EF-4A64-468A-826D-010580A113D4}"/>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角丸四角形 38">
              <a:extLst>
                <a:ext uri="{FF2B5EF4-FFF2-40B4-BE49-F238E27FC236}">
                  <a16:creationId xmlns:a16="http://schemas.microsoft.com/office/drawing/2014/main" id="{2FB366A1-2840-4CEE-AF88-A471852A3819}"/>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39">
              <a:extLst>
                <a:ext uri="{FF2B5EF4-FFF2-40B4-BE49-F238E27FC236}">
                  <a16:creationId xmlns:a16="http://schemas.microsoft.com/office/drawing/2014/main" id="{D9DA6CF3-2C00-4BA9-BC33-6882193E3571}"/>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下矢印 40">
              <a:extLst>
                <a:ext uri="{FF2B5EF4-FFF2-40B4-BE49-F238E27FC236}">
                  <a16:creationId xmlns:a16="http://schemas.microsoft.com/office/drawing/2014/main" id="{327D101B-05EF-499E-9F4E-B4D5680B7FE4}"/>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下矢印 43">
              <a:extLst>
                <a:ext uri="{FF2B5EF4-FFF2-40B4-BE49-F238E27FC236}">
                  <a16:creationId xmlns:a16="http://schemas.microsoft.com/office/drawing/2014/main" id="{5743EA5C-9DFB-4CFD-9EA5-5D4C283BB17B}"/>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0" name="下矢印 47">
              <a:extLst>
                <a:ext uri="{FF2B5EF4-FFF2-40B4-BE49-F238E27FC236}">
                  <a16:creationId xmlns:a16="http://schemas.microsoft.com/office/drawing/2014/main" id="{B63D60B1-E914-4CAB-9B6C-13B82828F504}"/>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下矢印 48">
              <a:extLst>
                <a:ext uri="{FF2B5EF4-FFF2-40B4-BE49-F238E27FC236}">
                  <a16:creationId xmlns:a16="http://schemas.microsoft.com/office/drawing/2014/main" id="{7A1FA951-F125-48F3-8A44-B5B5FCC0D1F3}"/>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2" name="下矢印 40">
              <a:extLst>
                <a:ext uri="{FF2B5EF4-FFF2-40B4-BE49-F238E27FC236}">
                  <a16:creationId xmlns:a16="http://schemas.microsoft.com/office/drawing/2014/main" id="{B6830A1B-1635-488A-8B1D-4A44C1CEB291}"/>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3" name="下矢印 40">
              <a:extLst>
                <a:ext uri="{FF2B5EF4-FFF2-40B4-BE49-F238E27FC236}">
                  <a16:creationId xmlns:a16="http://schemas.microsoft.com/office/drawing/2014/main" id="{40056809-97F0-42E7-A877-1CAF12C9CA17}"/>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4" name="下矢印 43">
              <a:extLst>
                <a:ext uri="{FF2B5EF4-FFF2-40B4-BE49-F238E27FC236}">
                  <a16:creationId xmlns:a16="http://schemas.microsoft.com/office/drawing/2014/main" id="{1A54CC28-8F35-4D70-8072-C646BFD57F61}"/>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5" name="角丸四角形 59">
              <a:extLst>
                <a:ext uri="{FF2B5EF4-FFF2-40B4-BE49-F238E27FC236}">
                  <a16:creationId xmlns:a16="http://schemas.microsoft.com/office/drawing/2014/main" id="{5BE4B217-EEF5-4CFA-BF50-48DFA2AC2B3F}"/>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96" name="角丸四角形 92">
              <a:extLst>
                <a:ext uri="{FF2B5EF4-FFF2-40B4-BE49-F238E27FC236}">
                  <a16:creationId xmlns:a16="http://schemas.microsoft.com/office/drawing/2014/main" id="{9463A03B-F08E-425E-9B1C-34B61B99D99F}"/>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7" name="コンテンツ プレースホルダー 5">
              <a:extLst>
                <a:ext uri="{FF2B5EF4-FFF2-40B4-BE49-F238E27FC236}">
                  <a16:creationId xmlns:a16="http://schemas.microsoft.com/office/drawing/2014/main" id="{84FDC60F-5790-4828-97EE-A2BE34A80E33}"/>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98" name="下矢印 33">
              <a:extLst>
                <a:ext uri="{FF2B5EF4-FFF2-40B4-BE49-F238E27FC236}">
                  <a16:creationId xmlns:a16="http://schemas.microsoft.com/office/drawing/2014/main" id="{0BE7FAEF-D153-471B-A802-DA5ADD8C44B8}"/>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101" name="タイトル 1">
            <a:extLst>
              <a:ext uri="{FF2B5EF4-FFF2-40B4-BE49-F238E27FC236}">
                <a16:creationId xmlns:a16="http://schemas.microsoft.com/office/drawing/2014/main" id="{CADDACC7-4C0C-49BC-B248-5B589BE5F587}"/>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Excel</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編集</a:t>
            </a:r>
          </a:p>
        </p:txBody>
      </p:sp>
    </p:spTree>
    <p:extLst>
      <p:ext uri="{BB962C8B-B14F-4D97-AF65-F5344CB8AC3E}">
        <p14:creationId xmlns:p14="http://schemas.microsoft.com/office/powerpoint/2010/main" val="2998467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で編集します。</a:t>
            </a:r>
          </a:p>
        </p:txBody>
      </p:sp>
      <p:sp>
        <p:nvSpPr>
          <p:cNvPr id="42" name="テキスト ボックス 41"/>
          <p:cNvSpPr txBox="1"/>
          <p:nvPr/>
        </p:nvSpPr>
        <p:spPr>
          <a:xfrm>
            <a:off x="1408908" y="1650715"/>
            <a:ext cx="49378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FF0000"/>
                </a:solidFill>
                <a:effectLst/>
                <a:uLnTx/>
                <a:uFillTx/>
                <a:latin typeface="Calibri"/>
                <a:ea typeface="ＭＳ Ｐゴシック" panose="020B0600070205080204" pitchFamily="50" charset="-128"/>
                <a:cs typeface="+mn-cs"/>
              </a:rPr>
              <a:t>①</a:t>
            </a:r>
          </a:p>
        </p:txBody>
      </p:sp>
      <p:sp>
        <p:nvSpPr>
          <p:cNvPr id="43" name="テキスト ボックス 42"/>
          <p:cNvSpPr txBox="1"/>
          <p:nvPr/>
        </p:nvSpPr>
        <p:spPr>
          <a:xfrm>
            <a:off x="2726847" y="3122744"/>
            <a:ext cx="15051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表示例</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8" name="グループ化 7">
            <a:extLst>
              <a:ext uri="{FF2B5EF4-FFF2-40B4-BE49-F238E27FC236}">
                <a16:creationId xmlns:a16="http://schemas.microsoft.com/office/drawing/2014/main" id="{98F51B2D-B20C-4C39-8405-96A8F61CD053}"/>
              </a:ext>
            </a:extLst>
          </p:cNvPr>
          <p:cNvGrpSpPr/>
          <p:nvPr/>
        </p:nvGrpSpPr>
        <p:grpSpPr>
          <a:xfrm>
            <a:off x="1713382" y="1741899"/>
            <a:ext cx="7345892" cy="328745"/>
            <a:chOff x="1713382" y="1741899"/>
            <a:chExt cx="7345892" cy="328745"/>
          </a:xfrm>
        </p:grpSpPr>
        <p:pic>
          <p:nvPicPr>
            <p:cNvPr id="7" name="図 6">
              <a:extLst>
                <a:ext uri="{FF2B5EF4-FFF2-40B4-BE49-F238E27FC236}">
                  <a16:creationId xmlns:a16="http://schemas.microsoft.com/office/drawing/2014/main" id="{BB9D922E-C5C1-4E51-82A5-EC58074A07CD}"/>
                </a:ext>
              </a:extLst>
            </p:cNvPr>
            <p:cNvPicPr>
              <a:picLocks noChangeAspect="1"/>
            </p:cNvPicPr>
            <p:nvPr/>
          </p:nvPicPr>
          <p:blipFill>
            <a:blip r:embed="rId3"/>
            <a:stretch>
              <a:fillRect/>
            </a:stretch>
          </p:blipFill>
          <p:spPr>
            <a:xfrm>
              <a:off x="1719054" y="1747528"/>
              <a:ext cx="7340220" cy="323116"/>
            </a:xfrm>
            <a:prstGeom prst="rect">
              <a:avLst/>
            </a:prstGeom>
          </p:spPr>
        </p:pic>
        <p:sp>
          <p:nvSpPr>
            <p:cNvPr id="44" name="正方形/長方形 43"/>
            <p:cNvSpPr/>
            <p:nvPr/>
          </p:nvSpPr>
          <p:spPr>
            <a:xfrm>
              <a:off x="2726847"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p:cNvSpPr/>
            <p:nvPr/>
          </p:nvSpPr>
          <p:spPr>
            <a:xfrm>
              <a:off x="4622223"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B</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正方形/長方形 45"/>
            <p:cNvSpPr/>
            <p:nvPr/>
          </p:nvSpPr>
          <p:spPr>
            <a:xfrm>
              <a:off x="5769232"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p:cNvSpPr/>
            <p:nvPr/>
          </p:nvSpPr>
          <p:spPr>
            <a:xfrm>
              <a:off x="8031189" y="1785466"/>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p:cNvSpPr/>
            <p:nvPr/>
          </p:nvSpPr>
          <p:spPr>
            <a:xfrm>
              <a:off x="1713382" y="1747279"/>
              <a:ext cx="2328323" cy="306157"/>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p:cNvSpPr/>
            <p:nvPr/>
          </p:nvSpPr>
          <p:spPr>
            <a:xfrm>
              <a:off x="4039326" y="1747279"/>
              <a:ext cx="1516609" cy="31773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p:cNvSpPr/>
            <p:nvPr/>
          </p:nvSpPr>
          <p:spPr>
            <a:xfrm>
              <a:off x="5555935" y="1741900"/>
              <a:ext cx="2095966" cy="32311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正方形/長方形 50"/>
            <p:cNvSpPr/>
            <p:nvPr/>
          </p:nvSpPr>
          <p:spPr>
            <a:xfrm>
              <a:off x="7651901" y="1741899"/>
              <a:ext cx="1385150" cy="323116"/>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15" name="グループ化 14">
            <a:extLst>
              <a:ext uri="{FF2B5EF4-FFF2-40B4-BE49-F238E27FC236}">
                <a16:creationId xmlns:a16="http://schemas.microsoft.com/office/drawing/2014/main" id="{D48ACA34-6274-4F92-944B-E82B5FDF8AFC}"/>
              </a:ext>
            </a:extLst>
          </p:cNvPr>
          <p:cNvGrpSpPr/>
          <p:nvPr/>
        </p:nvGrpSpPr>
        <p:grpSpPr>
          <a:xfrm>
            <a:off x="3883321" y="3353598"/>
            <a:ext cx="5175953" cy="1274174"/>
            <a:chOff x="3054321" y="4462944"/>
            <a:chExt cx="5175953" cy="1274174"/>
          </a:xfrm>
        </p:grpSpPr>
        <p:pic>
          <p:nvPicPr>
            <p:cNvPr id="14" name="図 13">
              <a:extLst>
                <a:ext uri="{FF2B5EF4-FFF2-40B4-BE49-F238E27FC236}">
                  <a16:creationId xmlns:a16="http://schemas.microsoft.com/office/drawing/2014/main" id="{9656E891-5F21-40A3-8734-8BD6B19DDFC4}"/>
                </a:ext>
              </a:extLst>
            </p:cNvPr>
            <p:cNvPicPr>
              <a:picLocks noChangeAspect="1"/>
            </p:cNvPicPr>
            <p:nvPr/>
          </p:nvPicPr>
          <p:blipFill>
            <a:blip r:embed="rId4"/>
            <a:stretch>
              <a:fillRect/>
            </a:stretch>
          </p:blipFill>
          <p:spPr>
            <a:xfrm>
              <a:off x="3054321" y="4462944"/>
              <a:ext cx="5175953" cy="1274174"/>
            </a:xfrm>
            <a:prstGeom prst="rect">
              <a:avLst/>
            </a:prstGeom>
          </p:spPr>
        </p:pic>
        <p:sp>
          <p:nvSpPr>
            <p:cNvPr id="54" name="正方形/長方形 53"/>
            <p:cNvSpPr/>
            <p:nvPr/>
          </p:nvSpPr>
          <p:spPr>
            <a:xfrm>
              <a:off x="5124384" y="4921155"/>
              <a:ext cx="937160" cy="619203"/>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D</a:t>
              </a:r>
              <a:endParaRPr kumimoji="1" lang="ja-JP" altLang="en-US"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16" name="グループ化 15">
            <a:extLst>
              <a:ext uri="{FF2B5EF4-FFF2-40B4-BE49-F238E27FC236}">
                <a16:creationId xmlns:a16="http://schemas.microsoft.com/office/drawing/2014/main" id="{427A8373-BE95-42F2-9871-B7FB06D7B9D2}"/>
              </a:ext>
            </a:extLst>
          </p:cNvPr>
          <p:cNvGrpSpPr/>
          <p:nvPr/>
        </p:nvGrpSpPr>
        <p:grpSpPr>
          <a:xfrm>
            <a:off x="2173261" y="4964966"/>
            <a:ext cx="6913463" cy="1097375"/>
            <a:chOff x="1902691" y="5153522"/>
            <a:chExt cx="6913463" cy="1097375"/>
          </a:xfrm>
        </p:grpSpPr>
        <p:pic>
          <p:nvPicPr>
            <p:cNvPr id="11" name="図 10">
              <a:extLst>
                <a:ext uri="{FF2B5EF4-FFF2-40B4-BE49-F238E27FC236}">
                  <a16:creationId xmlns:a16="http://schemas.microsoft.com/office/drawing/2014/main" id="{522981CB-3E1E-48B9-8150-70AC7EE07095}"/>
                </a:ext>
              </a:extLst>
            </p:cNvPr>
            <p:cNvPicPr>
              <a:picLocks noChangeAspect="1"/>
            </p:cNvPicPr>
            <p:nvPr/>
          </p:nvPicPr>
          <p:blipFill>
            <a:blip r:embed="rId5"/>
            <a:stretch>
              <a:fillRect/>
            </a:stretch>
          </p:blipFill>
          <p:spPr>
            <a:xfrm>
              <a:off x="1902691" y="5153522"/>
              <a:ext cx="6913463" cy="1097375"/>
            </a:xfrm>
            <a:prstGeom prst="rect">
              <a:avLst/>
            </a:prstGeom>
            <a:ln>
              <a:solidFill>
                <a:schemeClr val="tx1"/>
              </a:solidFill>
            </a:ln>
          </p:spPr>
        </p:pic>
        <p:sp>
          <p:nvSpPr>
            <p:cNvPr id="55" name="正方形/長方形 54"/>
            <p:cNvSpPr/>
            <p:nvPr/>
          </p:nvSpPr>
          <p:spPr>
            <a:xfrm>
              <a:off x="4805563" y="5515281"/>
              <a:ext cx="937160" cy="562912"/>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cxnSp>
        <p:nvCxnSpPr>
          <p:cNvPr id="52" name="直線コネクタ 51"/>
          <p:cNvCxnSpPr>
            <a:cxnSpLocks/>
            <a:stCxn id="47" idx="2"/>
            <a:endCxn id="14" idx="0"/>
          </p:cNvCxnSpPr>
          <p:nvPr/>
        </p:nvCxnSpPr>
        <p:spPr>
          <a:xfrm flipH="1">
            <a:off x="6471298" y="2002493"/>
            <a:ext cx="1740550" cy="1351105"/>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cxnSpLocks/>
            <a:stCxn id="46" idx="2"/>
          </p:cNvCxnSpPr>
          <p:nvPr/>
        </p:nvCxnSpPr>
        <p:spPr>
          <a:xfrm flipH="1">
            <a:off x="2949171" y="2002493"/>
            <a:ext cx="3000720" cy="2894321"/>
          </a:xfrm>
          <a:prstGeom prst="straightConnector1">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nvGrpSpPr>
          <p:cNvPr id="62" name="グループ化 61">
            <a:extLst>
              <a:ext uri="{FF2B5EF4-FFF2-40B4-BE49-F238E27FC236}">
                <a16:creationId xmlns:a16="http://schemas.microsoft.com/office/drawing/2014/main" id="{3E181383-6490-47C4-B561-649EDCD3D61A}"/>
              </a:ext>
            </a:extLst>
          </p:cNvPr>
          <p:cNvGrpSpPr/>
          <p:nvPr/>
        </p:nvGrpSpPr>
        <p:grpSpPr>
          <a:xfrm>
            <a:off x="123415" y="2124953"/>
            <a:ext cx="2128833" cy="4709439"/>
            <a:chOff x="123415" y="2139467"/>
            <a:chExt cx="2128833" cy="4709439"/>
          </a:xfrm>
        </p:grpSpPr>
        <p:sp>
          <p:nvSpPr>
            <p:cNvPr id="64" name="正方形/長方形 63">
              <a:extLst>
                <a:ext uri="{FF2B5EF4-FFF2-40B4-BE49-F238E27FC236}">
                  <a16:creationId xmlns:a16="http://schemas.microsoft.com/office/drawing/2014/main" id="{371CC1C3-4D53-4DFF-9A6A-8765909AD1D2}"/>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67" name="正方形/長方形 66">
              <a:extLst>
                <a:ext uri="{FF2B5EF4-FFF2-40B4-BE49-F238E27FC236}">
                  <a16:creationId xmlns:a16="http://schemas.microsoft.com/office/drawing/2014/main" id="{C0830512-4C98-4DF8-B60E-B85A7244587B}"/>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正方形/長方形 74">
              <a:extLst>
                <a:ext uri="{FF2B5EF4-FFF2-40B4-BE49-F238E27FC236}">
                  <a16:creationId xmlns:a16="http://schemas.microsoft.com/office/drawing/2014/main" id="{B0709D6E-0F62-459A-BC33-5E673D1F0604}"/>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76" name="コンテンツ プレースホルダー 5">
              <a:extLst>
                <a:ext uri="{FF2B5EF4-FFF2-40B4-BE49-F238E27FC236}">
                  <a16:creationId xmlns:a16="http://schemas.microsoft.com/office/drawing/2014/main" id="{72E4CA7D-8475-4E69-840C-82152C443549}"/>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77" name="正方形/長方形 76">
              <a:extLst>
                <a:ext uri="{FF2B5EF4-FFF2-40B4-BE49-F238E27FC236}">
                  <a16:creationId xmlns:a16="http://schemas.microsoft.com/office/drawing/2014/main" id="{CF6C1270-29EE-48DA-90EC-B1CC226576A2}"/>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正方形/長方形 77">
              <a:extLst>
                <a:ext uri="{FF2B5EF4-FFF2-40B4-BE49-F238E27FC236}">
                  <a16:creationId xmlns:a16="http://schemas.microsoft.com/office/drawing/2014/main" id="{EC930FD8-A1A0-45E6-8A3A-5CF78BF6B085}"/>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79" name="角丸四角形 35">
              <a:extLst>
                <a:ext uri="{FF2B5EF4-FFF2-40B4-BE49-F238E27FC236}">
                  <a16:creationId xmlns:a16="http://schemas.microsoft.com/office/drawing/2014/main" id="{36312BB5-19B9-4CEF-84AD-EB119830328F}"/>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80" name="角丸四角形 36">
              <a:extLst>
                <a:ext uri="{FF2B5EF4-FFF2-40B4-BE49-F238E27FC236}">
                  <a16:creationId xmlns:a16="http://schemas.microsoft.com/office/drawing/2014/main" id="{7307AB0B-E03E-473A-8B8C-F6F78F756F04}"/>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81" name="下矢印 33">
              <a:extLst>
                <a:ext uri="{FF2B5EF4-FFF2-40B4-BE49-F238E27FC236}">
                  <a16:creationId xmlns:a16="http://schemas.microsoft.com/office/drawing/2014/main" id="{2C1AEE63-2EA7-4390-9CEC-D984A3EA1D71}"/>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角丸四角形 38">
              <a:extLst>
                <a:ext uri="{FF2B5EF4-FFF2-40B4-BE49-F238E27FC236}">
                  <a16:creationId xmlns:a16="http://schemas.microsoft.com/office/drawing/2014/main" id="{CE1ABFD2-9137-4344-B179-D3935B2BB63B}"/>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角丸四角形 39">
              <a:extLst>
                <a:ext uri="{FF2B5EF4-FFF2-40B4-BE49-F238E27FC236}">
                  <a16:creationId xmlns:a16="http://schemas.microsoft.com/office/drawing/2014/main" id="{D2618350-D5B1-47BC-ABFD-19C0B2CF4E97}"/>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下矢印 40">
              <a:extLst>
                <a:ext uri="{FF2B5EF4-FFF2-40B4-BE49-F238E27FC236}">
                  <a16:creationId xmlns:a16="http://schemas.microsoft.com/office/drawing/2014/main" id="{FC51478B-7C65-47CA-88A9-50A0488FCE26}"/>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下矢印 43">
              <a:extLst>
                <a:ext uri="{FF2B5EF4-FFF2-40B4-BE49-F238E27FC236}">
                  <a16:creationId xmlns:a16="http://schemas.microsoft.com/office/drawing/2014/main" id="{18B8153D-F29E-44FF-9554-48511A840E85}"/>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6" name="下矢印 47">
              <a:extLst>
                <a:ext uri="{FF2B5EF4-FFF2-40B4-BE49-F238E27FC236}">
                  <a16:creationId xmlns:a16="http://schemas.microsoft.com/office/drawing/2014/main" id="{7469E53F-CE10-4C7D-AC1D-B86BF9ACDDEC}"/>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下矢印 48">
              <a:extLst>
                <a:ext uri="{FF2B5EF4-FFF2-40B4-BE49-F238E27FC236}">
                  <a16:creationId xmlns:a16="http://schemas.microsoft.com/office/drawing/2014/main" id="{C1E2F939-0A2F-47E3-BF59-7B7E197AD2B8}"/>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下矢印 40">
              <a:extLst>
                <a:ext uri="{FF2B5EF4-FFF2-40B4-BE49-F238E27FC236}">
                  <a16:creationId xmlns:a16="http://schemas.microsoft.com/office/drawing/2014/main" id="{5D6E270A-FF50-43DB-9029-2054B5BBD8EC}"/>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2" name="下矢印 40">
              <a:extLst>
                <a:ext uri="{FF2B5EF4-FFF2-40B4-BE49-F238E27FC236}">
                  <a16:creationId xmlns:a16="http://schemas.microsoft.com/office/drawing/2014/main" id="{99E1297D-E811-4CB9-96D1-8362556F458D}"/>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3" name="下矢印 43">
              <a:extLst>
                <a:ext uri="{FF2B5EF4-FFF2-40B4-BE49-F238E27FC236}">
                  <a16:creationId xmlns:a16="http://schemas.microsoft.com/office/drawing/2014/main" id="{F76538AA-CCBC-4F4D-AA94-48813145D88C}"/>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4" name="角丸四角形 59">
              <a:extLst>
                <a:ext uri="{FF2B5EF4-FFF2-40B4-BE49-F238E27FC236}">
                  <a16:creationId xmlns:a16="http://schemas.microsoft.com/office/drawing/2014/main" id="{C48F626D-28ED-43A2-AFC0-EDE0398F7804}"/>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95" name="角丸四角形 92">
              <a:extLst>
                <a:ext uri="{FF2B5EF4-FFF2-40B4-BE49-F238E27FC236}">
                  <a16:creationId xmlns:a16="http://schemas.microsoft.com/office/drawing/2014/main" id="{F386B58B-7CEB-4487-941A-61A3D4328D87}"/>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6" name="コンテンツ プレースホルダー 5">
              <a:extLst>
                <a:ext uri="{FF2B5EF4-FFF2-40B4-BE49-F238E27FC236}">
                  <a16:creationId xmlns:a16="http://schemas.microsoft.com/office/drawing/2014/main" id="{E57FA2C5-101F-4EE7-829D-82D0874EF739}"/>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97" name="下矢印 33">
              <a:extLst>
                <a:ext uri="{FF2B5EF4-FFF2-40B4-BE49-F238E27FC236}">
                  <a16:creationId xmlns:a16="http://schemas.microsoft.com/office/drawing/2014/main" id="{8F01A671-8408-4A88-A059-49D5168C8761}"/>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100" name="タイトル 1">
            <a:extLst>
              <a:ext uri="{FF2B5EF4-FFF2-40B4-BE49-F238E27FC236}">
                <a16:creationId xmlns:a16="http://schemas.microsoft.com/office/drawing/2014/main" id="{AD213301-6D68-4BC7-97D0-5801DC3AB1D4}"/>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Excel</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編集</a:t>
            </a:r>
          </a:p>
        </p:txBody>
      </p:sp>
    </p:spTree>
    <p:extLst>
      <p:ext uri="{BB962C8B-B14F-4D97-AF65-F5344CB8AC3E}">
        <p14:creationId xmlns:p14="http://schemas.microsoft.com/office/powerpoint/2010/main" val="1761949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F6ACFF3D-E813-4455-A6CD-5AD0ED3773D2}"/>
              </a:ext>
            </a:extLst>
          </p:cNvPr>
          <p:cNvPicPr>
            <a:picLocks noChangeAspect="1"/>
          </p:cNvPicPr>
          <p:nvPr/>
        </p:nvPicPr>
        <p:blipFill>
          <a:blip r:embed="rId3"/>
          <a:stretch>
            <a:fillRect/>
          </a:stretch>
        </p:blipFill>
        <p:spPr>
          <a:xfrm>
            <a:off x="2258468" y="2715338"/>
            <a:ext cx="6701773" cy="1727123"/>
          </a:xfrm>
          <a:prstGeom prst="rect">
            <a:avLst/>
          </a:prstGeom>
          <a:ln>
            <a:solidFill>
              <a:srgbClr val="4F4F4F"/>
            </a:solidFill>
          </a:ln>
        </p:spPr>
      </p:pic>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3"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ソフトウェア表示情報」データファイルの内容をインポートします。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「ソフトウェア表示情報インポート</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ソフトウェア詳細情報インポート」ボタンをクリックし、</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「デジタルアセット表示情報インポート」画面を開きます。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4"/>
              <a:tabLst/>
              <a:defRPr/>
            </a:pPr>
            <a:endPar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p:cNvSpPr/>
          <p:nvPr/>
        </p:nvSpPr>
        <p:spPr>
          <a:xfrm>
            <a:off x="6083841" y="2324408"/>
            <a:ext cx="287640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「デジタルアセット表示情報一覧」画面</a:t>
            </a:r>
          </a:p>
        </p:txBody>
      </p:sp>
      <p:grpSp>
        <p:nvGrpSpPr>
          <p:cNvPr id="27" name="グループ化 26"/>
          <p:cNvGrpSpPr/>
          <p:nvPr/>
        </p:nvGrpSpPr>
        <p:grpSpPr>
          <a:xfrm>
            <a:off x="7194250" y="2549080"/>
            <a:ext cx="1765991" cy="632817"/>
            <a:chOff x="5583798" y="2371458"/>
            <a:chExt cx="1967973" cy="475445"/>
          </a:xfrm>
        </p:grpSpPr>
        <p:sp>
          <p:nvSpPr>
            <p:cNvPr id="28" name="角丸四角形 27"/>
            <p:cNvSpPr/>
            <p:nvPr/>
          </p:nvSpPr>
          <p:spPr>
            <a:xfrm>
              <a:off x="5583798" y="2625058"/>
              <a:ext cx="1967973" cy="221845"/>
            </a:xfrm>
            <a:prstGeom prst="roundRect">
              <a:avLst>
                <a:gd name="adj" fmla="val 122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正方形/長方形 28"/>
            <p:cNvSpPr/>
            <p:nvPr/>
          </p:nvSpPr>
          <p:spPr>
            <a:xfrm>
              <a:off x="6394507" y="2371458"/>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kumimoji="1" lang="en-US" altLang="ja-JP" sz="1600" b="0" i="0" u="none" strike="noStrike" kern="1200" cap="none" spc="0" normalizeH="0" baseline="0" noProof="0" err="1">
                  <a:ln>
                    <a:noFill/>
                  </a:ln>
                  <a:solidFill>
                    <a:srgbClr val="FF0000"/>
                  </a:solidFill>
                  <a:effectLst/>
                  <a:uLnTx/>
                  <a:uFillTx/>
                  <a:latin typeface="メイリオ" panose="020B0604030504040204" pitchFamily="50" charset="-128"/>
                  <a:ea typeface="メイリオ" panose="020B0604030504040204" pitchFamily="50" charset="-128"/>
                  <a:cs typeface="+mn-cs"/>
                </a:rPr>
                <a:t>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nvGrpSpPr>
          <p:cNvPr id="30" name="グループ化 29">
            <a:extLst>
              <a:ext uri="{FF2B5EF4-FFF2-40B4-BE49-F238E27FC236}">
                <a16:creationId xmlns:a16="http://schemas.microsoft.com/office/drawing/2014/main" id="{F6821FA6-3B49-46E1-ACE0-BC55EB59051B}"/>
              </a:ext>
            </a:extLst>
          </p:cNvPr>
          <p:cNvGrpSpPr/>
          <p:nvPr/>
        </p:nvGrpSpPr>
        <p:grpSpPr>
          <a:xfrm>
            <a:off x="123415" y="2124953"/>
            <a:ext cx="2128833" cy="4709439"/>
            <a:chOff x="123415" y="2139467"/>
            <a:chExt cx="2128833" cy="4709439"/>
          </a:xfrm>
        </p:grpSpPr>
        <p:sp>
          <p:nvSpPr>
            <p:cNvPr id="31" name="正方形/長方形 30">
              <a:extLst>
                <a:ext uri="{FF2B5EF4-FFF2-40B4-BE49-F238E27FC236}">
                  <a16:creationId xmlns:a16="http://schemas.microsoft.com/office/drawing/2014/main" id="{3D82B336-91E8-49C5-B24A-C136960E9FC5}"/>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33" name="正方形/長方形 32">
              <a:extLst>
                <a:ext uri="{FF2B5EF4-FFF2-40B4-BE49-F238E27FC236}">
                  <a16:creationId xmlns:a16="http://schemas.microsoft.com/office/drawing/2014/main" id="{94BC9C40-D2EF-4921-9C8E-6247022EF5DF}"/>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正方形/長方形 33">
              <a:extLst>
                <a:ext uri="{FF2B5EF4-FFF2-40B4-BE49-F238E27FC236}">
                  <a16:creationId xmlns:a16="http://schemas.microsoft.com/office/drawing/2014/main" id="{EB501522-F695-4ECA-89C1-3EF7E52D8AD3}"/>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6" name="コンテンツ プレースホルダー 5">
              <a:extLst>
                <a:ext uri="{FF2B5EF4-FFF2-40B4-BE49-F238E27FC236}">
                  <a16:creationId xmlns:a16="http://schemas.microsoft.com/office/drawing/2014/main" id="{6A39F91C-5A63-41C1-85C1-D20EB50B135A}"/>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37" name="正方形/長方形 36">
              <a:extLst>
                <a:ext uri="{FF2B5EF4-FFF2-40B4-BE49-F238E27FC236}">
                  <a16:creationId xmlns:a16="http://schemas.microsoft.com/office/drawing/2014/main" id="{E74E7171-D004-4F02-BBF9-5E72572D149B}"/>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0C525179-2F68-4B5E-9AE9-DA50437090B6}"/>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9" name="角丸四角形 35">
              <a:extLst>
                <a:ext uri="{FF2B5EF4-FFF2-40B4-BE49-F238E27FC236}">
                  <a16:creationId xmlns:a16="http://schemas.microsoft.com/office/drawing/2014/main" id="{7E03BE53-6563-48D4-883C-D6BC9385E5C5}"/>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36">
              <a:extLst>
                <a:ext uri="{FF2B5EF4-FFF2-40B4-BE49-F238E27FC236}">
                  <a16:creationId xmlns:a16="http://schemas.microsoft.com/office/drawing/2014/main" id="{BE0535A2-0414-4A9A-A240-785C2E3A8E91}"/>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1" name="下矢印 33">
              <a:extLst>
                <a:ext uri="{FF2B5EF4-FFF2-40B4-BE49-F238E27FC236}">
                  <a16:creationId xmlns:a16="http://schemas.microsoft.com/office/drawing/2014/main" id="{37CF03CD-64F7-4149-BCC6-5A610D7C55D9}"/>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38">
              <a:extLst>
                <a:ext uri="{FF2B5EF4-FFF2-40B4-BE49-F238E27FC236}">
                  <a16:creationId xmlns:a16="http://schemas.microsoft.com/office/drawing/2014/main" id="{A7E6F025-C5A4-40A9-A9A1-0586550FFFDA}"/>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39">
              <a:extLst>
                <a:ext uri="{FF2B5EF4-FFF2-40B4-BE49-F238E27FC236}">
                  <a16:creationId xmlns:a16="http://schemas.microsoft.com/office/drawing/2014/main" id="{1753FBDF-4E52-4560-ABD0-DACEF34ACD76}"/>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0141E6E7-9C8F-4BFC-847C-D10137B88B69}"/>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3">
              <a:extLst>
                <a:ext uri="{FF2B5EF4-FFF2-40B4-BE49-F238E27FC236}">
                  <a16:creationId xmlns:a16="http://schemas.microsoft.com/office/drawing/2014/main" id="{F76A2966-018B-4C8F-AB45-21EFF6039809}"/>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7">
              <a:extLst>
                <a:ext uri="{FF2B5EF4-FFF2-40B4-BE49-F238E27FC236}">
                  <a16:creationId xmlns:a16="http://schemas.microsoft.com/office/drawing/2014/main" id="{BFEEB83F-6237-4034-AE61-EEA7DF935513}"/>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8">
              <a:extLst>
                <a:ext uri="{FF2B5EF4-FFF2-40B4-BE49-F238E27FC236}">
                  <a16:creationId xmlns:a16="http://schemas.microsoft.com/office/drawing/2014/main" id="{3A47A66C-0A36-48D0-845F-3A9C037C6871}"/>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0">
              <a:extLst>
                <a:ext uri="{FF2B5EF4-FFF2-40B4-BE49-F238E27FC236}">
                  <a16:creationId xmlns:a16="http://schemas.microsoft.com/office/drawing/2014/main" id="{0BAAEFF4-BD67-4C59-91E0-5E11D15B64D4}"/>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0">
              <a:extLst>
                <a:ext uri="{FF2B5EF4-FFF2-40B4-BE49-F238E27FC236}">
                  <a16:creationId xmlns:a16="http://schemas.microsoft.com/office/drawing/2014/main" id="{8E930234-27FC-47D1-959C-60452897C6F9}"/>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3">
              <a:extLst>
                <a:ext uri="{FF2B5EF4-FFF2-40B4-BE49-F238E27FC236}">
                  <a16:creationId xmlns:a16="http://schemas.microsoft.com/office/drawing/2014/main" id="{E0F7A353-C2F5-48D5-855C-59DBEA37828E}"/>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59">
              <a:extLst>
                <a:ext uri="{FF2B5EF4-FFF2-40B4-BE49-F238E27FC236}">
                  <a16:creationId xmlns:a16="http://schemas.microsoft.com/office/drawing/2014/main" id="{448BFB96-70A7-42AD-9692-808F508D1017}"/>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2" name="角丸四角形 92">
              <a:extLst>
                <a:ext uri="{FF2B5EF4-FFF2-40B4-BE49-F238E27FC236}">
                  <a16:creationId xmlns:a16="http://schemas.microsoft.com/office/drawing/2014/main" id="{89705F3B-AA11-43CF-B356-FC033833A92C}"/>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コンテンツ プレースホルダー 5">
              <a:extLst>
                <a:ext uri="{FF2B5EF4-FFF2-40B4-BE49-F238E27FC236}">
                  <a16:creationId xmlns:a16="http://schemas.microsoft.com/office/drawing/2014/main" id="{56EE112C-4731-4467-87E9-0E6C1A5EFD18}"/>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58" name="下矢印 33">
              <a:extLst>
                <a:ext uri="{FF2B5EF4-FFF2-40B4-BE49-F238E27FC236}">
                  <a16:creationId xmlns:a16="http://schemas.microsoft.com/office/drawing/2014/main" id="{366D826D-25E0-4610-A497-F0A039AA6215}"/>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4" name="タイトル 1">
            <a:extLst>
              <a:ext uri="{FF2B5EF4-FFF2-40B4-BE49-F238E27FC236}">
                <a16:creationId xmlns:a16="http://schemas.microsoft.com/office/drawing/2014/main" id="{585CC96C-04CE-4057-A050-37D76868F2CE}"/>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383893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5"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ソフトウェア表示情報」データファイルの内容をインポートします。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編集した</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ファイルを指定して「選択ファイルを読込」ボタンをクリックし、ファイルを読み込みます。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2"/>
              <a:tabLst/>
              <a:defRPr/>
            </a:pPr>
            <a:endPar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6" name="グループ化 5">
            <a:extLst>
              <a:ext uri="{FF2B5EF4-FFF2-40B4-BE49-F238E27FC236}">
                <a16:creationId xmlns:a16="http://schemas.microsoft.com/office/drawing/2014/main" id="{90464A26-7AE3-497B-A9C6-98BD00B9ABC2}"/>
              </a:ext>
            </a:extLst>
          </p:cNvPr>
          <p:cNvGrpSpPr/>
          <p:nvPr/>
        </p:nvGrpSpPr>
        <p:grpSpPr>
          <a:xfrm>
            <a:off x="2326424" y="2463461"/>
            <a:ext cx="6413548" cy="1993565"/>
            <a:chOff x="2326424" y="2463461"/>
            <a:chExt cx="6413548" cy="1993565"/>
          </a:xfrm>
        </p:grpSpPr>
        <p:pic>
          <p:nvPicPr>
            <p:cNvPr id="5" name="図 4">
              <a:extLst>
                <a:ext uri="{FF2B5EF4-FFF2-40B4-BE49-F238E27FC236}">
                  <a16:creationId xmlns:a16="http://schemas.microsoft.com/office/drawing/2014/main" id="{F5636B15-6FF1-4D0A-B026-376A4A91FED5}"/>
                </a:ext>
              </a:extLst>
            </p:cNvPr>
            <p:cNvPicPr>
              <a:picLocks noChangeAspect="1"/>
            </p:cNvPicPr>
            <p:nvPr/>
          </p:nvPicPr>
          <p:blipFill>
            <a:blip r:embed="rId3"/>
            <a:stretch>
              <a:fillRect/>
            </a:stretch>
          </p:blipFill>
          <p:spPr>
            <a:xfrm>
              <a:off x="2326424" y="2463461"/>
              <a:ext cx="6413548" cy="1993565"/>
            </a:xfrm>
            <a:prstGeom prst="rect">
              <a:avLst/>
            </a:prstGeom>
            <a:ln>
              <a:solidFill>
                <a:schemeClr val="tx1"/>
              </a:solidFill>
            </a:ln>
          </p:spPr>
        </p:pic>
        <p:sp>
          <p:nvSpPr>
            <p:cNvPr id="29" name="角丸四角形 28"/>
            <p:cNvSpPr/>
            <p:nvPr/>
          </p:nvSpPr>
          <p:spPr>
            <a:xfrm>
              <a:off x="2400301" y="3603680"/>
              <a:ext cx="4679950" cy="203200"/>
            </a:xfrm>
            <a:prstGeom prst="roundRect">
              <a:avLst>
                <a:gd name="adj" fmla="val 1225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29"/>
            <p:cNvSpPr/>
            <p:nvPr/>
          </p:nvSpPr>
          <p:spPr>
            <a:xfrm>
              <a:off x="2400301" y="3849041"/>
              <a:ext cx="612853" cy="203200"/>
            </a:xfrm>
            <a:prstGeom prst="roundRect">
              <a:avLst>
                <a:gd name="adj" fmla="val 1605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正方形/長方形 30"/>
            <p:cNvSpPr/>
            <p:nvPr/>
          </p:nvSpPr>
          <p:spPr>
            <a:xfrm>
              <a:off x="4994329" y="3788751"/>
              <a:ext cx="612852" cy="39185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p:cNvSpPr/>
            <p:nvPr/>
          </p:nvSpPr>
          <p:spPr>
            <a:xfrm>
              <a:off x="2326424" y="3174952"/>
              <a:ext cx="916840" cy="249285"/>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28" name="グループ化 27">
            <a:extLst>
              <a:ext uri="{FF2B5EF4-FFF2-40B4-BE49-F238E27FC236}">
                <a16:creationId xmlns:a16="http://schemas.microsoft.com/office/drawing/2014/main" id="{5FF541A7-8741-428E-95E1-37EC98D30875}"/>
              </a:ext>
            </a:extLst>
          </p:cNvPr>
          <p:cNvGrpSpPr/>
          <p:nvPr/>
        </p:nvGrpSpPr>
        <p:grpSpPr>
          <a:xfrm>
            <a:off x="123415" y="2124953"/>
            <a:ext cx="2128833" cy="4709439"/>
            <a:chOff x="123415" y="2139467"/>
            <a:chExt cx="2128833" cy="4709439"/>
          </a:xfrm>
        </p:grpSpPr>
        <p:sp>
          <p:nvSpPr>
            <p:cNvPr id="32" name="正方形/長方形 31">
              <a:extLst>
                <a:ext uri="{FF2B5EF4-FFF2-40B4-BE49-F238E27FC236}">
                  <a16:creationId xmlns:a16="http://schemas.microsoft.com/office/drawing/2014/main" id="{B9154427-3A09-4AC0-AC1D-C258C6ACBDA7}"/>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33" name="正方形/長方形 32">
              <a:extLst>
                <a:ext uri="{FF2B5EF4-FFF2-40B4-BE49-F238E27FC236}">
                  <a16:creationId xmlns:a16="http://schemas.microsoft.com/office/drawing/2014/main" id="{A311777D-DA8A-4E81-BB13-F778C84847AE}"/>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a:extLst>
                <a:ext uri="{FF2B5EF4-FFF2-40B4-BE49-F238E27FC236}">
                  <a16:creationId xmlns:a16="http://schemas.microsoft.com/office/drawing/2014/main" id="{B02B1131-BF09-4056-8774-0A9196EC4F6A}"/>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6" name="コンテンツ プレースホルダー 5">
              <a:extLst>
                <a:ext uri="{FF2B5EF4-FFF2-40B4-BE49-F238E27FC236}">
                  <a16:creationId xmlns:a16="http://schemas.microsoft.com/office/drawing/2014/main" id="{8135FA05-F3CF-4074-BCBD-446171D49447}"/>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37" name="正方形/長方形 36">
              <a:extLst>
                <a:ext uri="{FF2B5EF4-FFF2-40B4-BE49-F238E27FC236}">
                  <a16:creationId xmlns:a16="http://schemas.microsoft.com/office/drawing/2014/main" id="{D4EC02AF-D734-4DE0-AA3D-010AFE1A821D}"/>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9FD32CFD-4C6F-4D4C-A6C5-4CEA6E0D1076}"/>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9" name="角丸四角形 35">
              <a:extLst>
                <a:ext uri="{FF2B5EF4-FFF2-40B4-BE49-F238E27FC236}">
                  <a16:creationId xmlns:a16="http://schemas.microsoft.com/office/drawing/2014/main" id="{244CA27B-8458-4F61-A802-3EAA167674AC}"/>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36">
              <a:extLst>
                <a:ext uri="{FF2B5EF4-FFF2-40B4-BE49-F238E27FC236}">
                  <a16:creationId xmlns:a16="http://schemas.microsoft.com/office/drawing/2014/main" id="{F44042DC-82B8-4F18-8055-811BE44AF6DD}"/>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1" name="下矢印 33">
              <a:extLst>
                <a:ext uri="{FF2B5EF4-FFF2-40B4-BE49-F238E27FC236}">
                  <a16:creationId xmlns:a16="http://schemas.microsoft.com/office/drawing/2014/main" id="{4439AA6C-4B64-483E-9DD9-88036BC54A14}"/>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38">
              <a:extLst>
                <a:ext uri="{FF2B5EF4-FFF2-40B4-BE49-F238E27FC236}">
                  <a16:creationId xmlns:a16="http://schemas.microsoft.com/office/drawing/2014/main" id="{FC1C4003-271E-41A7-95ED-006E5026401C}"/>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39">
              <a:extLst>
                <a:ext uri="{FF2B5EF4-FFF2-40B4-BE49-F238E27FC236}">
                  <a16:creationId xmlns:a16="http://schemas.microsoft.com/office/drawing/2014/main" id="{10F533A1-47E9-480E-B070-CE9557CAA415}"/>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0630B08D-94B0-4FF5-AB8D-52B1873CD9DA}"/>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3">
              <a:extLst>
                <a:ext uri="{FF2B5EF4-FFF2-40B4-BE49-F238E27FC236}">
                  <a16:creationId xmlns:a16="http://schemas.microsoft.com/office/drawing/2014/main" id="{60218050-A540-4894-9FD3-39DEDBACA1EE}"/>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7">
              <a:extLst>
                <a:ext uri="{FF2B5EF4-FFF2-40B4-BE49-F238E27FC236}">
                  <a16:creationId xmlns:a16="http://schemas.microsoft.com/office/drawing/2014/main" id="{36B31F1D-F2D5-4D7B-A3C9-3EA33D5B5B4E}"/>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8">
              <a:extLst>
                <a:ext uri="{FF2B5EF4-FFF2-40B4-BE49-F238E27FC236}">
                  <a16:creationId xmlns:a16="http://schemas.microsoft.com/office/drawing/2014/main" id="{95CBA499-161A-482E-A523-6D8AB42E4E8E}"/>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0">
              <a:extLst>
                <a:ext uri="{FF2B5EF4-FFF2-40B4-BE49-F238E27FC236}">
                  <a16:creationId xmlns:a16="http://schemas.microsoft.com/office/drawing/2014/main" id="{98C532C8-6729-429C-8233-6BFD0138C94B}"/>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0">
              <a:extLst>
                <a:ext uri="{FF2B5EF4-FFF2-40B4-BE49-F238E27FC236}">
                  <a16:creationId xmlns:a16="http://schemas.microsoft.com/office/drawing/2014/main" id="{D57C6E37-44DC-4482-9874-55B94529FDF7}"/>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3">
              <a:extLst>
                <a:ext uri="{FF2B5EF4-FFF2-40B4-BE49-F238E27FC236}">
                  <a16:creationId xmlns:a16="http://schemas.microsoft.com/office/drawing/2014/main" id="{5787EAD1-907B-41E8-A6A4-DDE56854255A}"/>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角丸四角形 59">
              <a:extLst>
                <a:ext uri="{FF2B5EF4-FFF2-40B4-BE49-F238E27FC236}">
                  <a16:creationId xmlns:a16="http://schemas.microsoft.com/office/drawing/2014/main" id="{B3304490-23B5-4A49-9181-0DBF53F42730}"/>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2" name="角丸四角形 92">
              <a:extLst>
                <a:ext uri="{FF2B5EF4-FFF2-40B4-BE49-F238E27FC236}">
                  <a16:creationId xmlns:a16="http://schemas.microsoft.com/office/drawing/2014/main" id="{8BF20683-7AD0-47B6-B1D0-266605D737E7}"/>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コンテンツ プレースホルダー 5">
              <a:extLst>
                <a:ext uri="{FF2B5EF4-FFF2-40B4-BE49-F238E27FC236}">
                  <a16:creationId xmlns:a16="http://schemas.microsoft.com/office/drawing/2014/main" id="{82D32AB5-B72C-4AA0-807F-6C88A1A13DD6}"/>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59" name="下矢印 33">
              <a:extLst>
                <a:ext uri="{FF2B5EF4-FFF2-40B4-BE49-F238E27FC236}">
                  <a16:creationId xmlns:a16="http://schemas.microsoft.com/office/drawing/2014/main" id="{25F7CB3A-6288-48CC-B5C5-641707845DFD}"/>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6" name="タイトル 1">
            <a:extLst>
              <a:ext uri="{FF2B5EF4-FFF2-40B4-BE49-F238E27FC236}">
                <a16:creationId xmlns:a16="http://schemas.microsoft.com/office/drawing/2014/main" id="{EB358625-5964-42A2-93B0-C7F879E26504}"/>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89719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3"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ソフトウェア表示情報」データファイルの内容をインポートします。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3"/>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読み込んだファイルの編集内容と登録済みデータの差分が表示されるので内容を確認し</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14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」ボタンをクリックします。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742950" marR="0" lvl="1" indent="-285750" algn="l" defTabSz="914400" rtl="0" eaLnBrk="1" fontAlgn="auto" latinLnBrk="0" hangingPunct="1">
              <a:lnSpc>
                <a:spcPct val="100000"/>
              </a:lnSpc>
              <a:spcBef>
                <a:spcPct val="20000"/>
              </a:spcBef>
              <a:spcAft>
                <a:spcPts val="0"/>
              </a:spcAft>
              <a:buClrTx/>
              <a:buSzTx/>
              <a:buFont typeface="+mj-lt"/>
              <a:buAutoNum type="romanLcPeriod" startAt="3"/>
              <a:tabLst/>
              <a:defRPr/>
            </a:pPr>
            <a:endParaRPr kumimoji="1" lang="en-US" altLang="ja-JP" sz="9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正方形/長方形 29"/>
          <p:cNvSpPr/>
          <p:nvPr/>
        </p:nvSpPr>
        <p:spPr>
          <a:xfrm>
            <a:off x="1747226" y="6332164"/>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r>
              <a:rPr kumimoji="1" lang="en-US" altLang="ja-JP"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-iii</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nvGrpSpPr>
          <p:cNvPr id="13" name="グループ化 12">
            <a:extLst>
              <a:ext uri="{FF2B5EF4-FFF2-40B4-BE49-F238E27FC236}">
                <a16:creationId xmlns:a16="http://schemas.microsoft.com/office/drawing/2014/main" id="{6FB87256-D7FD-4365-B53B-82285EAE0EC3}"/>
              </a:ext>
            </a:extLst>
          </p:cNvPr>
          <p:cNvGrpSpPr/>
          <p:nvPr/>
        </p:nvGrpSpPr>
        <p:grpSpPr>
          <a:xfrm>
            <a:off x="2416029" y="2256095"/>
            <a:ext cx="6395258" cy="4073878"/>
            <a:chOff x="2416029" y="2256095"/>
            <a:chExt cx="6395258" cy="4073878"/>
          </a:xfrm>
        </p:grpSpPr>
        <p:grpSp>
          <p:nvGrpSpPr>
            <p:cNvPr id="12" name="グループ化 11">
              <a:extLst>
                <a:ext uri="{FF2B5EF4-FFF2-40B4-BE49-F238E27FC236}">
                  <a16:creationId xmlns:a16="http://schemas.microsoft.com/office/drawing/2014/main" id="{F4EB5095-3359-4646-9B2A-336457F860FC}"/>
                </a:ext>
              </a:extLst>
            </p:cNvPr>
            <p:cNvGrpSpPr/>
            <p:nvPr/>
          </p:nvGrpSpPr>
          <p:grpSpPr>
            <a:xfrm>
              <a:off x="2416029" y="2256095"/>
              <a:ext cx="6395258" cy="4060288"/>
              <a:chOff x="2416029" y="2256095"/>
              <a:chExt cx="6395258" cy="4060288"/>
            </a:xfrm>
          </p:grpSpPr>
          <p:pic>
            <p:nvPicPr>
              <p:cNvPr id="8" name="図 7">
                <a:extLst>
                  <a:ext uri="{FF2B5EF4-FFF2-40B4-BE49-F238E27FC236}">
                    <a16:creationId xmlns:a16="http://schemas.microsoft.com/office/drawing/2014/main" id="{F40D4494-5795-4426-8E93-160D472E9BDB}"/>
                  </a:ext>
                </a:extLst>
              </p:cNvPr>
              <p:cNvPicPr>
                <a:picLocks noChangeAspect="1"/>
              </p:cNvPicPr>
              <p:nvPr/>
            </p:nvPicPr>
            <p:blipFill>
              <a:blip r:embed="rId3"/>
              <a:stretch>
                <a:fillRect/>
              </a:stretch>
            </p:blipFill>
            <p:spPr>
              <a:xfrm>
                <a:off x="2416029" y="2256095"/>
                <a:ext cx="6395258" cy="4060288"/>
              </a:xfrm>
              <a:prstGeom prst="rect">
                <a:avLst/>
              </a:prstGeom>
            </p:spPr>
          </p:pic>
          <p:sp>
            <p:nvSpPr>
              <p:cNvPr id="29" name="角丸四角形 28"/>
              <p:cNvSpPr/>
              <p:nvPr/>
            </p:nvSpPr>
            <p:spPr>
              <a:xfrm>
                <a:off x="2451236" y="3281445"/>
                <a:ext cx="6165532" cy="2864840"/>
              </a:xfrm>
              <a:prstGeom prst="roundRect">
                <a:avLst>
                  <a:gd name="adj" fmla="val 10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8" name="角丸四角形 27"/>
            <p:cNvSpPr/>
            <p:nvPr/>
          </p:nvSpPr>
          <p:spPr>
            <a:xfrm>
              <a:off x="2436822" y="6133114"/>
              <a:ext cx="418724" cy="196859"/>
            </a:xfrm>
            <a:prstGeom prst="roundRect">
              <a:avLst>
                <a:gd name="adj" fmla="val 5118"/>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33" name="グループ化 32">
            <a:extLst>
              <a:ext uri="{FF2B5EF4-FFF2-40B4-BE49-F238E27FC236}">
                <a16:creationId xmlns:a16="http://schemas.microsoft.com/office/drawing/2014/main" id="{304B4480-8D17-47C3-9321-503CA3F59DA5}"/>
              </a:ext>
            </a:extLst>
          </p:cNvPr>
          <p:cNvGrpSpPr/>
          <p:nvPr/>
        </p:nvGrpSpPr>
        <p:grpSpPr>
          <a:xfrm>
            <a:off x="123415" y="2124953"/>
            <a:ext cx="2128833" cy="4709439"/>
            <a:chOff x="123415" y="2139467"/>
            <a:chExt cx="2128833" cy="4709439"/>
          </a:xfrm>
        </p:grpSpPr>
        <p:sp>
          <p:nvSpPr>
            <p:cNvPr id="35" name="正方形/長方形 34">
              <a:extLst>
                <a:ext uri="{FF2B5EF4-FFF2-40B4-BE49-F238E27FC236}">
                  <a16:creationId xmlns:a16="http://schemas.microsoft.com/office/drawing/2014/main" id="{AAC1FE26-23DB-4DB7-8AA6-136DF30A424F}"/>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36" name="正方形/長方形 35">
              <a:extLst>
                <a:ext uri="{FF2B5EF4-FFF2-40B4-BE49-F238E27FC236}">
                  <a16:creationId xmlns:a16="http://schemas.microsoft.com/office/drawing/2014/main" id="{ACBF4F92-52D8-4F3C-AE91-3D55C4A75474}"/>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68DA4E9C-F289-4895-833A-10ED6682B0E8}"/>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8" name="コンテンツ プレースホルダー 5">
              <a:extLst>
                <a:ext uri="{FF2B5EF4-FFF2-40B4-BE49-F238E27FC236}">
                  <a16:creationId xmlns:a16="http://schemas.microsoft.com/office/drawing/2014/main" id="{BA8A9BEE-1F23-45E6-B34F-9D4D6DEABC73}"/>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39" name="正方形/長方形 38">
              <a:extLst>
                <a:ext uri="{FF2B5EF4-FFF2-40B4-BE49-F238E27FC236}">
                  <a16:creationId xmlns:a16="http://schemas.microsoft.com/office/drawing/2014/main" id="{8AAE6549-633F-4216-B37C-3120C4EAC30D}"/>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a:extLst>
                <a:ext uri="{FF2B5EF4-FFF2-40B4-BE49-F238E27FC236}">
                  <a16:creationId xmlns:a16="http://schemas.microsoft.com/office/drawing/2014/main" id="{D5566E45-F93E-496A-974C-A5D562D7E14D}"/>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1" name="角丸四角形 35">
              <a:extLst>
                <a:ext uri="{FF2B5EF4-FFF2-40B4-BE49-F238E27FC236}">
                  <a16:creationId xmlns:a16="http://schemas.microsoft.com/office/drawing/2014/main" id="{20B960F9-8D3F-452F-8B20-33B5D8A6379D}"/>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2" name="角丸四角形 36">
              <a:extLst>
                <a:ext uri="{FF2B5EF4-FFF2-40B4-BE49-F238E27FC236}">
                  <a16:creationId xmlns:a16="http://schemas.microsoft.com/office/drawing/2014/main" id="{9C782786-E40F-447D-B7CF-A628C4F2D8B3}"/>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3" name="下矢印 33">
              <a:extLst>
                <a:ext uri="{FF2B5EF4-FFF2-40B4-BE49-F238E27FC236}">
                  <a16:creationId xmlns:a16="http://schemas.microsoft.com/office/drawing/2014/main" id="{46EF00BF-7C76-497C-9156-A20123F7ECFF}"/>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38">
              <a:extLst>
                <a:ext uri="{FF2B5EF4-FFF2-40B4-BE49-F238E27FC236}">
                  <a16:creationId xmlns:a16="http://schemas.microsoft.com/office/drawing/2014/main" id="{160CB3FD-42B5-442F-B1E9-26D638BE84EB}"/>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角丸四角形 39">
              <a:extLst>
                <a:ext uri="{FF2B5EF4-FFF2-40B4-BE49-F238E27FC236}">
                  <a16:creationId xmlns:a16="http://schemas.microsoft.com/office/drawing/2014/main" id="{F5F5103D-0CAB-48D5-B774-6FADB3B76303}"/>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0">
              <a:extLst>
                <a:ext uri="{FF2B5EF4-FFF2-40B4-BE49-F238E27FC236}">
                  <a16:creationId xmlns:a16="http://schemas.microsoft.com/office/drawing/2014/main" id="{77D6D674-45CE-48DA-88DD-731A68C5315C}"/>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下矢印 43">
              <a:extLst>
                <a:ext uri="{FF2B5EF4-FFF2-40B4-BE49-F238E27FC236}">
                  <a16:creationId xmlns:a16="http://schemas.microsoft.com/office/drawing/2014/main" id="{C9FA5156-0CA0-4BC8-8F27-3106E445C259}"/>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7">
              <a:extLst>
                <a:ext uri="{FF2B5EF4-FFF2-40B4-BE49-F238E27FC236}">
                  <a16:creationId xmlns:a16="http://schemas.microsoft.com/office/drawing/2014/main" id="{49B99F8C-F3DB-49C6-A930-69556B5F167F}"/>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8">
              <a:extLst>
                <a:ext uri="{FF2B5EF4-FFF2-40B4-BE49-F238E27FC236}">
                  <a16:creationId xmlns:a16="http://schemas.microsoft.com/office/drawing/2014/main" id="{B915B22D-22D6-4459-AB0D-F1480561B097}"/>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0">
              <a:extLst>
                <a:ext uri="{FF2B5EF4-FFF2-40B4-BE49-F238E27FC236}">
                  <a16:creationId xmlns:a16="http://schemas.microsoft.com/office/drawing/2014/main" id="{4DB3E7B6-EA36-43ED-B000-4986883E9424}"/>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0">
              <a:extLst>
                <a:ext uri="{FF2B5EF4-FFF2-40B4-BE49-F238E27FC236}">
                  <a16:creationId xmlns:a16="http://schemas.microsoft.com/office/drawing/2014/main" id="{3983CD6E-9479-437D-89AF-329DC21EC6CD}"/>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43">
              <a:extLst>
                <a:ext uri="{FF2B5EF4-FFF2-40B4-BE49-F238E27FC236}">
                  <a16:creationId xmlns:a16="http://schemas.microsoft.com/office/drawing/2014/main" id="{4ADC5DE7-87B0-47B8-BCB4-6BFB3BD26A1D}"/>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59">
              <a:extLst>
                <a:ext uri="{FF2B5EF4-FFF2-40B4-BE49-F238E27FC236}">
                  <a16:creationId xmlns:a16="http://schemas.microsoft.com/office/drawing/2014/main" id="{0F616B60-5B89-4835-AF55-64A84CFC0349}"/>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2" name="角丸四角形 92">
              <a:extLst>
                <a:ext uri="{FF2B5EF4-FFF2-40B4-BE49-F238E27FC236}">
                  <a16:creationId xmlns:a16="http://schemas.microsoft.com/office/drawing/2014/main" id="{150A0839-3D88-4123-85E9-80134489CFB5}"/>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コンテンツ プレースホルダー 5">
              <a:extLst>
                <a:ext uri="{FF2B5EF4-FFF2-40B4-BE49-F238E27FC236}">
                  <a16:creationId xmlns:a16="http://schemas.microsoft.com/office/drawing/2014/main" id="{D8280A73-3B08-455D-94B5-659558E4338D}"/>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74" name="下矢印 33">
              <a:extLst>
                <a:ext uri="{FF2B5EF4-FFF2-40B4-BE49-F238E27FC236}">
                  <a16:creationId xmlns:a16="http://schemas.microsoft.com/office/drawing/2014/main" id="{EE89777A-0734-4A92-8B19-FBDAEBB0C041}"/>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7" name="タイトル 1">
            <a:extLst>
              <a:ext uri="{FF2B5EF4-FFF2-40B4-BE49-F238E27FC236}">
                <a16:creationId xmlns:a16="http://schemas.microsoft.com/office/drawing/2014/main" id="{2DAD0A41-B424-408F-A9EC-A818899AC3BC}"/>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cxnSp>
        <p:nvCxnSpPr>
          <p:cNvPr id="32" name="直線コネクタ 31"/>
          <p:cNvCxnSpPr>
            <a:cxnSpLocks/>
            <a:stCxn id="30" idx="3"/>
            <a:endCxn id="28" idx="1"/>
          </p:cNvCxnSpPr>
          <p:nvPr/>
        </p:nvCxnSpPr>
        <p:spPr>
          <a:xfrm flipV="1">
            <a:off x="2253715" y="6231544"/>
            <a:ext cx="183107" cy="2625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006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p:cNvPicPr>
            <a:picLocks noChangeAspect="1"/>
          </p:cNvPicPr>
          <p:nvPr/>
        </p:nvPicPr>
        <p:blipFill>
          <a:blip r:embed="rId3"/>
          <a:stretch>
            <a:fillRect/>
          </a:stretch>
        </p:blipFill>
        <p:spPr>
          <a:xfrm>
            <a:off x="2273201" y="2250632"/>
            <a:ext cx="6648913" cy="3543491"/>
          </a:xfrm>
          <a:prstGeom prst="rect">
            <a:avLst/>
          </a:prstGeom>
          <a:ln>
            <a:solidFill>
              <a:schemeClr val="tx1"/>
            </a:solidFill>
          </a:ln>
        </p:spPr>
      </p:pic>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49"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3"/>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インポートが終了するとダイアログが表示されます。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OK</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」ボタンをクリックすると、「デジタルアセット表示情報一覧」画面に戻ります。</a:t>
            </a: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4"/>
              <a:tabLst/>
              <a:defRPr/>
            </a:pP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4"/>
              <a:tabLst/>
              <a:defRPr/>
            </a:pP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p:cNvSpPr/>
          <p:nvPr/>
        </p:nvSpPr>
        <p:spPr>
          <a:xfrm>
            <a:off x="5858007" y="4121215"/>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③</a:t>
            </a:r>
          </a:p>
        </p:txBody>
      </p:sp>
      <p:sp>
        <p:nvSpPr>
          <p:cNvPr id="53" name="角丸四角形 52"/>
          <p:cNvSpPr/>
          <p:nvPr/>
        </p:nvSpPr>
        <p:spPr>
          <a:xfrm>
            <a:off x="5240087" y="4156608"/>
            <a:ext cx="639584" cy="215367"/>
          </a:xfrm>
          <a:prstGeom prst="roundRect">
            <a:avLst>
              <a:gd name="adj" fmla="val 393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24" name="グループ化 23">
            <a:extLst>
              <a:ext uri="{FF2B5EF4-FFF2-40B4-BE49-F238E27FC236}">
                <a16:creationId xmlns:a16="http://schemas.microsoft.com/office/drawing/2014/main" id="{D46FB240-6CFE-40D0-ACC5-8781F3C00CB9}"/>
              </a:ext>
            </a:extLst>
          </p:cNvPr>
          <p:cNvGrpSpPr/>
          <p:nvPr/>
        </p:nvGrpSpPr>
        <p:grpSpPr>
          <a:xfrm>
            <a:off x="123415" y="2124953"/>
            <a:ext cx="2128833" cy="4709439"/>
            <a:chOff x="123415" y="2139467"/>
            <a:chExt cx="2128833" cy="4709439"/>
          </a:xfrm>
        </p:grpSpPr>
        <p:sp>
          <p:nvSpPr>
            <p:cNvPr id="25" name="正方形/長方形 24">
              <a:extLst>
                <a:ext uri="{FF2B5EF4-FFF2-40B4-BE49-F238E27FC236}">
                  <a16:creationId xmlns:a16="http://schemas.microsoft.com/office/drawing/2014/main" id="{B5457788-D057-4D6C-B327-0AC9F6D439E5}"/>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26" name="正方形/長方形 25">
              <a:extLst>
                <a:ext uri="{FF2B5EF4-FFF2-40B4-BE49-F238E27FC236}">
                  <a16:creationId xmlns:a16="http://schemas.microsoft.com/office/drawing/2014/main" id="{F37E80DE-8178-46FC-82B0-1954EED8A9BD}"/>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正方形/長方形 26">
              <a:extLst>
                <a:ext uri="{FF2B5EF4-FFF2-40B4-BE49-F238E27FC236}">
                  <a16:creationId xmlns:a16="http://schemas.microsoft.com/office/drawing/2014/main" id="{2F86354A-4B9E-4F79-9BCF-C9B2C7E66C1B}"/>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28" name="コンテンツ プレースホルダー 5">
              <a:extLst>
                <a:ext uri="{FF2B5EF4-FFF2-40B4-BE49-F238E27FC236}">
                  <a16:creationId xmlns:a16="http://schemas.microsoft.com/office/drawing/2014/main" id="{28E34345-8137-4CFC-AC27-277A681B023E}"/>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29" name="正方形/長方形 28">
              <a:extLst>
                <a:ext uri="{FF2B5EF4-FFF2-40B4-BE49-F238E27FC236}">
                  <a16:creationId xmlns:a16="http://schemas.microsoft.com/office/drawing/2014/main" id="{FD98C430-29D3-4F38-B1CB-59121AC0561D}"/>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正方形/長方形 29">
              <a:extLst>
                <a:ext uri="{FF2B5EF4-FFF2-40B4-BE49-F238E27FC236}">
                  <a16:creationId xmlns:a16="http://schemas.microsoft.com/office/drawing/2014/main" id="{54E8C012-B6DF-43A6-A0E3-BF4407732B71}"/>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1" name="角丸四角形 35">
              <a:extLst>
                <a:ext uri="{FF2B5EF4-FFF2-40B4-BE49-F238E27FC236}">
                  <a16:creationId xmlns:a16="http://schemas.microsoft.com/office/drawing/2014/main" id="{337D5D31-9C44-4186-911E-2C2B03E10E2E}"/>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2" name="角丸四角形 36">
              <a:extLst>
                <a:ext uri="{FF2B5EF4-FFF2-40B4-BE49-F238E27FC236}">
                  <a16:creationId xmlns:a16="http://schemas.microsoft.com/office/drawing/2014/main" id="{628E9D9D-626A-4DB1-A09C-8F042738BF44}"/>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3" name="下矢印 33">
              <a:extLst>
                <a:ext uri="{FF2B5EF4-FFF2-40B4-BE49-F238E27FC236}">
                  <a16:creationId xmlns:a16="http://schemas.microsoft.com/office/drawing/2014/main" id="{F221A9B6-8C13-4646-9AD2-5CB07E400C89}"/>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角丸四角形 38">
              <a:extLst>
                <a:ext uri="{FF2B5EF4-FFF2-40B4-BE49-F238E27FC236}">
                  <a16:creationId xmlns:a16="http://schemas.microsoft.com/office/drawing/2014/main" id="{0AB5A076-0310-4437-9CF1-6B1ED37EDF31}"/>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9">
              <a:extLst>
                <a:ext uri="{FF2B5EF4-FFF2-40B4-BE49-F238E27FC236}">
                  <a16:creationId xmlns:a16="http://schemas.microsoft.com/office/drawing/2014/main" id="{6D90C867-78F0-48F5-8211-8F2841BC1B1C}"/>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0">
              <a:extLst>
                <a:ext uri="{FF2B5EF4-FFF2-40B4-BE49-F238E27FC236}">
                  <a16:creationId xmlns:a16="http://schemas.microsoft.com/office/drawing/2014/main" id="{62D3F651-58E9-4433-8E00-D927B03FFA31}"/>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3">
              <a:extLst>
                <a:ext uri="{FF2B5EF4-FFF2-40B4-BE49-F238E27FC236}">
                  <a16:creationId xmlns:a16="http://schemas.microsoft.com/office/drawing/2014/main" id="{624A3EC7-1AA0-4729-9D79-83FEAA48413C}"/>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7">
              <a:extLst>
                <a:ext uri="{FF2B5EF4-FFF2-40B4-BE49-F238E27FC236}">
                  <a16:creationId xmlns:a16="http://schemas.microsoft.com/office/drawing/2014/main" id="{6F1D1BF4-DFDA-4FE7-A94C-BF1E76631295}"/>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下矢印 48">
              <a:extLst>
                <a:ext uri="{FF2B5EF4-FFF2-40B4-BE49-F238E27FC236}">
                  <a16:creationId xmlns:a16="http://schemas.microsoft.com/office/drawing/2014/main" id="{E5622E44-17AF-4D25-8B40-A592232FC58E}"/>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0">
              <a:extLst>
                <a:ext uri="{FF2B5EF4-FFF2-40B4-BE49-F238E27FC236}">
                  <a16:creationId xmlns:a16="http://schemas.microsoft.com/office/drawing/2014/main" id="{BE9F5594-56FD-4131-BC6C-65C61B05652D}"/>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0">
              <a:extLst>
                <a:ext uri="{FF2B5EF4-FFF2-40B4-BE49-F238E27FC236}">
                  <a16:creationId xmlns:a16="http://schemas.microsoft.com/office/drawing/2014/main" id="{EA40EB99-3737-4CCE-98C6-5F643FFA29CB}"/>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3">
              <a:extLst>
                <a:ext uri="{FF2B5EF4-FFF2-40B4-BE49-F238E27FC236}">
                  <a16:creationId xmlns:a16="http://schemas.microsoft.com/office/drawing/2014/main" id="{727DC03D-3552-42C7-9F9F-F7AACCE15BA5}"/>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59">
              <a:extLst>
                <a:ext uri="{FF2B5EF4-FFF2-40B4-BE49-F238E27FC236}">
                  <a16:creationId xmlns:a16="http://schemas.microsoft.com/office/drawing/2014/main" id="{6F80802F-3243-43EF-A653-A8D5D955020C}"/>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92">
              <a:extLst>
                <a:ext uri="{FF2B5EF4-FFF2-40B4-BE49-F238E27FC236}">
                  <a16:creationId xmlns:a16="http://schemas.microsoft.com/office/drawing/2014/main" id="{E59DA714-6759-4E58-95AB-543C97773350}"/>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コンテンツ プレースホルダー 5">
              <a:extLst>
                <a:ext uri="{FF2B5EF4-FFF2-40B4-BE49-F238E27FC236}">
                  <a16:creationId xmlns:a16="http://schemas.microsoft.com/office/drawing/2014/main" id="{F30EC58B-9F50-4C7F-B5A4-640ACB57CC15}"/>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46" name="下矢印 33">
              <a:extLst>
                <a:ext uri="{FF2B5EF4-FFF2-40B4-BE49-F238E27FC236}">
                  <a16:creationId xmlns:a16="http://schemas.microsoft.com/office/drawing/2014/main" id="{268FD36B-7F49-4DE7-A4F1-1AE5D4060BB9}"/>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69" name="タイトル 1">
            <a:extLst>
              <a:ext uri="{FF2B5EF4-FFF2-40B4-BE49-F238E27FC236}">
                <a16:creationId xmlns:a16="http://schemas.microsoft.com/office/drawing/2014/main" id="{2A921F34-4693-4F86-B1AE-0B6D7B885FC4}"/>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1714656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正方形/長方形 122"/>
          <p:cNvSpPr/>
          <p:nvPr/>
        </p:nvSpPr>
        <p:spPr>
          <a:xfrm>
            <a:off x="1072594" y="950595"/>
            <a:ext cx="3430800" cy="5517971"/>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正方形/長方形 80">
            <a:extLst>
              <a:ext uri="{FF2B5EF4-FFF2-40B4-BE49-F238E27FC236}">
                <a16:creationId xmlns:a16="http://schemas.microsoft.com/office/drawing/2014/main" id="{E59D33EA-C26C-45F1-9FEE-962878CD3DEA}"/>
              </a:ext>
            </a:extLst>
          </p:cNvPr>
          <p:cNvSpPr/>
          <p:nvPr/>
        </p:nvSpPr>
        <p:spPr>
          <a:xfrm>
            <a:off x="4821772" y="950595"/>
            <a:ext cx="3430800" cy="2431491"/>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37" name="図 136">
            <a:extLst>
              <a:ext uri="{FF2B5EF4-FFF2-40B4-BE49-F238E27FC236}">
                <a16:creationId xmlns:a16="http://schemas.microsoft.com/office/drawing/2014/main" id="{90AA6B59-4DE3-4CA3-8423-BA7038A45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411" y="799034"/>
            <a:ext cx="595608" cy="595608"/>
          </a:xfrm>
          <a:prstGeom prst="rect">
            <a:avLst/>
          </a:prstGeom>
          <a:effectLst>
            <a:outerShdw blurRad="50800" dist="50800" dir="5400000" algn="ctr" rotWithShape="0">
              <a:srgbClr val="000000">
                <a:alpha val="0"/>
              </a:srgbClr>
            </a:outerShdw>
          </a:effectLst>
        </p:spPr>
      </p:pic>
      <p:sp>
        <p:nvSpPr>
          <p:cNvPr id="138" name="正方形/長方形 137"/>
          <p:cNvSpPr/>
          <p:nvPr/>
        </p:nvSpPr>
        <p:spPr>
          <a:xfrm>
            <a:off x="344346" y="1438215"/>
            <a:ext cx="646331" cy="276999"/>
          </a:xfrm>
          <a:prstGeom prst="rect">
            <a:avLst/>
          </a:prstGeom>
          <a:solidFill>
            <a:schemeClr val="accent2">
              <a:lumMod val="40000"/>
              <a:lumOff val="60000"/>
            </a:schemeClr>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a:solidFill>
                  <a:prstClr val="black"/>
                </a:solidFill>
                <a:latin typeface="メイリオ" panose="020B0604030504040204" pitchFamily="50" charset="-128"/>
                <a:ea typeface="メイリオ" panose="020B0604030504040204" pitchFamily="50" charset="-128"/>
              </a:rPr>
              <a:t>担当</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者</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39" name="図 138">
            <a:extLst>
              <a:ext uri="{FF2B5EF4-FFF2-40B4-BE49-F238E27FC236}">
                <a16:creationId xmlns:a16="http://schemas.microsoft.com/office/drawing/2014/main" id="{90AA6B59-4DE3-4CA3-8423-BA7038A45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4722" y="3682071"/>
            <a:ext cx="595608" cy="595608"/>
          </a:xfrm>
          <a:prstGeom prst="rect">
            <a:avLst/>
          </a:prstGeom>
        </p:spPr>
      </p:pic>
      <p:sp>
        <p:nvSpPr>
          <p:cNvPr id="140" name="正方形/長方形 139"/>
          <p:cNvSpPr/>
          <p:nvPr/>
        </p:nvSpPr>
        <p:spPr>
          <a:xfrm>
            <a:off x="8290158" y="4306411"/>
            <a:ext cx="646331" cy="276999"/>
          </a:xfrm>
          <a:prstGeom prst="rect">
            <a:avLst/>
          </a:prstGeom>
          <a:solidFill>
            <a:srgbClr val="92D050"/>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照査者</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３．</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lang="ja-JP" altLang="en-US" sz="1800">
                <a:solidFill>
                  <a:prstClr val="black"/>
                </a:solidFill>
              </a:rPr>
              <a:t>デジタルアセット</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情報</a:t>
            </a:r>
            <a:r>
              <a:rPr lang="ja-JP" altLang="en-US" sz="1800">
                <a:solidFill>
                  <a:prstClr val="black"/>
                </a:solidFill>
              </a:rPr>
              <a:t>登録</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フロー図</a:t>
            </a:r>
          </a:p>
        </p:txBody>
      </p:sp>
      <p:sp>
        <p:nvSpPr>
          <p:cNvPr id="50" name="スライド番号プレースホルダー 3"/>
          <p:cNvSpPr>
            <a:spLocks noGrp="1"/>
          </p:cNvSpPr>
          <p:nvPr>
            <p:ph type="sldNum" sz="quarter" idx="12"/>
          </p:nvPr>
        </p:nvSpPr>
        <p:spPr>
          <a:xfrm>
            <a:off x="8388424" y="6544154"/>
            <a:ext cx="69344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solidFill>
                  <a:srgbClr val="898989"/>
                </a:solidFill>
                <a:ea typeface="ＭＳ Ｐゴシック" panose="020B0600070205080204" pitchFamily="50" charset="-128"/>
              </a:rPr>
              <a:t>6</a:t>
            </a:r>
            <a:endParaRPr kumimoji="1" lang="ja-JP" altLang="en-US" b="0" i="0" u="none" strike="noStrike" kern="1200" cap="none" spc="0" normalizeH="0" baseline="0" noProof="0">
              <a:ln>
                <a:noFill/>
              </a:ln>
              <a:solidFill>
                <a:srgbClr val="898989"/>
              </a:solidFill>
              <a:effectLst/>
              <a:uLnTx/>
              <a:uFillTx/>
              <a:ea typeface="ＭＳ Ｐゴシック" panose="020B0600070205080204" pitchFamily="50" charset="-128"/>
            </a:endParaRPr>
          </a:p>
        </p:txBody>
      </p:sp>
      <p:pic>
        <p:nvPicPr>
          <p:cNvPr id="100"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7373" y="3368820"/>
            <a:ext cx="358700" cy="380012"/>
          </a:xfrm>
          <a:prstGeom prst="rect">
            <a:avLst/>
          </a:prstGeom>
        </p:spPr>
      </p:pic>
      <p:cxnSp>
        <p:nvCxnSpPr>
          <p:cNvPr id="118" name="カギ線コネクタ 117"/>
          <p:cNvCxnSpPr>
            <a:cxnSpLocks/>
            <a:stCxn id="81" idx="2"/>
            <a:endCxn id="47" idx="0"/>
          </p:cNvCxnSpPr>
          <p:nvPr/>
        </p:nvCxnSpPr>
        <p:spPr>
          <a:xfrm rot="5400000">
            <a:off x="6349188" y="3569272"/>
            <a:ext cx="375171" cy="79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2DCD2C49-EDAF-4A07-BCCA-E2C1D239EA04}"/>
              </a:ext>
            </a:extLst>
          </p:cNvPr>
          <p:cNvGrpSpPr/>
          <p:nvPr/>
        </p:nvGrpSpPr>
        <p:grpSpPr>
          <a:xfrm>
            <a:off x="5059473" y="1080000"/>
            <a:ext cx="2956741" cy="2223244"/>
            <a:chOff x="5027389" y="1123054"/>
            <a:chExt cx="2956741" cy="2223244"/>
          </a:xfrm>
        </p:grpSpPr>
        <p:sp>
          <p:nvSpPr>
            <p:cNvPr id="104" name="正方形/長方形 103"/>
            <p:cNvSpPr/>
            <p:nvPr/>
          </p:nvSpPr>
          <p:spPr>
            <a:xfrm>
              <a:off x="5287764" y="2843998"/>
              <a:ext cx="2435990" cy="441838"/>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公開申請で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申請の内容の記載と申請</a:t>
              </a:r>
            </a:p>
          </p:txBody>
        </p:sp>
        <p:sp>
          <p:nvSpPr>
            <p:cNvPr id="105" name="正方形/長方形 104"/>
            <p:cNvSpPr/>
            <p:nvPr/>
          </p:nvSpPr>
          <p:spPr>
            <a:xfrm>
              <a:off x="5287764" y="1502609"/>
              <a:ext cx="2435990" cy="241002"/>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schemeClr val="tx1"/>
                  </a:solidFill>
                  <a:latin typeface="メイリオ" panose="020B0604030504040204" pitchFamily="50" charset="-128"/>
                  <a:ea typeface="メイリオ" panose="020B0604030504040204" pitchFamily="50" charset="-128"/>
                </a:rPr>
                <a:t>デジタルアセット情報一覧で検索</a:t>
              </a:r>
            </a:p>
          </p:txBody>
        </p:sp>
        <p:sp>
          <p:nvSpPr>
            <p:cNvPr id="106" name="角丸四角形 105"/>
            <p:cNvSpPr/>
            <p:nvPr/>
          </p:nvSpPr>
          <p:spPr>
            <a:xfrm>
              <a:off x="5027389" y="1227295"/>
              <a:ext cx="2956741" cy="2119003"/>
            </a:xfrm>
            <a:prstGeom prst="roundRect">
              <a:avLst>
                <a:gd name="adj" fmla="val 7984"/>
              </a:avLst>
            </a:prstGeom>
            <a:noFill/>
            <a:ln w="9525">
              <a:solidFill>
                <a:srgbClr val="4F81BD"/>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7" name="角丸四角形 106"/>
            <p:cNvSpPr/>
            <p:nvPr/>
          </p:nvSpPr>
          <p:spPr>
            <a:xfrm>
              <a:off x="6103416" y="1123054"/>
              <a:ext cx="787807" cy="241002"/>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108" name="下矢印 107"/>
            <p:cNvSpPr/>
            <p:nvPr/>
          </p:nvSpPr>
          <p:spPr>
            <a:xfrm>
              <a:off x="6345883" y="1772987"/>
              <a:ext cx="302873" cy="19019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9" name="下矢印 108"/>
            <p:cNvSpPr/>
            <p:nvPr/>
          </p:nvSpPr>
          <p:spPr>
            <a:xfrm>
              <a:off x="6345883" y="2624434"/>
              <a:ext cx="302873" cy="19019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3" name="正方形/長方形 102"/>
            <p:cNvSpPr/>
            <p:nvPr/>
          </p:nvSpPr>
          <p:spPr>
            <a:xfrm>
              <a:off x="5287764" y="1992553"/>
              <a:ext cx="2435990" cy="602506"/>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lang="en-US" altLang="ja-JP" sz="1000">
                  <a:solidFill>
                    <a:prstClr val="black"/>
                  </a:solidFill>
                  <a:latin typeface="メイリオ" panose="020B0604030504040204" pitchFamily="50" charset="-128"/>
                  <a:ea typeface="メイリオ" panose="020B0604030504040204" pitchFamily="50" charset="-128"/>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一覧で申請対象の</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デジタルアセットを選択</a:t>
              </a:r>
            </a:p>
          </p:txBody>
        </p:sp>
      </p:grpSp>
      <p:grpSp>
        <p:nvGrpSpPr>
          <p:cNvPr id="46" name="グループ化 45"/>
          <p:cNvGrpSpPr/>
          <p:nvPr/>
        </p:nvGrpSpPr>
        <p:grpSpPr>
          <a:xfrm>
            <a:off x="4820175" y="3757257"/>
            <a:ext cx="3432397" cy="2711310"/>
            <a:chOff x="4766234" y="978000"/>
            <a:chExt cx="3432397" cy="2711310"/>
          </a:xfrm>
        </p:grpSpPr>
        <p:sp>
          <p:nvSpPr>
            <p:cNvPr id="47" name="正方形/長方形 46"/>
            <p:cNvSpPr/>
            <p:nvPr/>
          </p:nvSpPr>
          <p:spPr>
            <a:xfrm>
              <a:off x="4766234" y="978000"/>
              <a:ext cx="3432397" cy="2711310"/>
            </a:xfrm>
            <a:prstGeom prst="rect">
              <a:avLst/>
            </a:prstGeom>
            <a:solidFill>
              <a:srgbClr val="6D9C3C">
                <a:alpha val="36000"/>
              </a:srgbClr>
            </a:solidFill>
            <a:ln w="9525">
              <a:solidFill>
                <a:srgbClr val="00B05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p:cNvSpPr/>
            <p:nvPr/>
          </p:nvSpPr>
          <p:spPr>
            <a:xfrm>
              <a:off x="6107078" y="2116395"/>
              <a:ext cx="1665323"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申請の承認</a:t>
              </a:r>
            </a:p>
          </p:txBody>
        </p:sp>
        <p:sp>
          <p:nvSpPr>
            <p:cNvPr id="52" name="正方形/長方形 51"/>
            <p:cNvSpPr/>
            <p:nvPr/>
          </p:nvSpPr>
          <p:spPr>
            <a:xfrm>
              <a:off x="5171674" y="2116395"/>
              <a:ext cx="743802"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申請の却下</a:t>
              </a:r>
            </a:p>
          </p:txBody>
        </p:sp>
        <p:sp>
          <p:nvSpPr>
            <p:cNvPr id="53" name="正方形/長方形 52"/>
            <p:cNvSpPr/>
            <p:nvPr/>
          </p:nvSpPr>
          <p:spPr>
            <a:xfrm>
              <a:off x="5159205" y="1483226"/>
              <a:ext cx="2613195" cy="292629"/>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4" name="下矢印 53"/>
            <p:cNvSpPr/>
            <p:nvPr/>
          </p:nvSpPr>
          <p:spPr>
            <a:xfrm>
              <a:off x="5420641"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5"/>
            <p:cNvSpPr/>
            <p:nvPr/>
          </p:nvSpPr>
          <p:spPr>
            <a:xfrm>
              <a:off x="6843709"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57"/>
            <p:cNvSpPr/>
            <p:nvPr/>
          </p:nvSpPr>
          <p:spPr>
            <a:xfrm>
              <a:off x="5420639" y="2676794"/>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8"/>
            <p:cNvSpPr/>
            <p:nvPr/>
          </p:nvSpPr>
          <p:spPr>
            <a:xfrm>
              <a:off x="6352032" y="2687945"/>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正方形/長方形 59"/>
            <p:cNvSpPr/>
            <p:nvPr/>
          </p:nvSpPr>
          <p:spPr>
            <a:xfrm>
              <a:off x="6107078" y="2945498"/>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WEB</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p:cNvSpPr/>
            <p:nvPr/>
          </p:nvSpPr>
          <p:spPr>
            <a:xfrm>
              <a:off x="5185525" y="2945498"/>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更新なし</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61"/>
            <p:cNvSpPr/>
            <p:nvPr/>
          </p:nvSpPr>
          <p:spPr>
            <a:xfrm>
              <a:off x="4877670" y="1309167"/>
              <a:ext cx="3128564" cy="2202452"/>
            </a:xfrm>
            <a:prstGeom prst="roundRect">
              <a:avLst>
                <a:gd name="adj" fmla="val 10829"/>
              </a:avLst>
            </a:prstGeom>
            <a:noFill/>
            <a:ln w="9525">
              <a:solidFill>
                <a:srgbClr val="00B05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角丸四角形 62"/>
            <p:cNvSpPr/>
            <p:nvPr/>
          </p:nvSpPr>
          <p:spPr>
            <a:xfrm>
              <a:off x="6032432" y="1141754"/>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4" name="下矢印 63"/>
            <p:cNvSpPr/>
            <p:nvPr/>
          </p:nvSpPr>
          <p:spPr>
            <a:xfrm>
              <a:off x="7214213" y="2678780"/>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p:cNvSpPr/>
            <p:nvPr/>
          </p:nvSpPr>
          <p:spPr>
            <a:xfrm>
              <a:off x="7096467" y="2947484"/>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連携</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51" name="角丸四角形 59">
            <a:extLst>
              <a:ext uri="{FF2B5EF4-FFF2-40B4-BE49-F238E27FC236}">
                <a16:creationId xmlns:a16="http://schemas.microsoft.com/office/drawing/2014/main" id="{21B5A489-ADC2-4BEB-BC1E-4CB4A7C4A776}"/>
              </a:ext>
            </a:extLst>
          </p:cNvPr>
          <p:cNvSpPr/>
          <p:nvPr/>
        </p:nvSpPr>
        <p:spPr>
          <a:xfrm>
            <a:off x="7044833" y="5661194"/>
            <a:ext cx="905249" cy="528660"/>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7" name="角丸四角形 92">
            <a:extLst>
              <a:ext uri="{FF2B5EF4-FFF2-40B4-BE49-F238E27FC236}">
                <a16:creationId xmlns:a16="http://schemas.microsoft.com/office/drawing/2014/main" id="{43CD49A6-28AB-459B-9FAB-22AB9F28A1EC}"/>
              </a:ext>
            </a:extLst>
          </p:cNvPr>
          <p:cNvSpPr/>
          <p:nvPr/>
        </p:nvSpPr>
        <p:spPr>
          <a:xfrm>
            <a:off x="7559481" y="5523825"/>
            <a:ext cx="554677" cy="25220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11" name="グループ化 10">
            <a:extLst>
              <a:ext uri="{FF2B5EF4-FFF2-40B4-BE49-F238E27FC236}">
                <a16:creationId xmlns:a16="http://schemas.microsoft.com/office/drawing/2014/main" id="{8E36E734-F680-4020-8686-4CF46DBC4376}"/>
              </a:ext>
            </a:extLst>
          </p:cNvPr>
          <p:cNvGrpSpPr/>
          <p:nvPr/>
        </p:nvGrpSpPr>
        <p:grpSpPr>
          <a:xfrm>
            <a:off x="1304098" y="1080000"/>
            <a:ext cx="2956741" cy="4716195"/>
            <a:chOff x="1304098" y="1080000"/>
            <a:chExt cx="2956741" cy="4716195"/>
          </a:xfrm>
        </p:grpSpPr>
        <p:grpSp>
          <p:nvGrpSpPr>
            <p:cNvPr id="2" name="グループ化 1">
              <a:extLst>
                <a:ext uri="{FF2B5EF4-FFF2-40B4-BE49-F238E27FC236}">
                  <a16:creationId xmlns:a16="http://schemas.microsoft.com/office/drawing/2014/main" id="{64FBAE59-2964-4154-9B25-CE97EAEABCFB}"/>
                </a:ext>
              </a:extLst>
            </p:cNvPr>
            <p:cNvGrpSpPr/>
            <p:nvPr/>
          </p:nvGrpSpPr>
          <p:grpSpPr>
            <a:xfrm>
              <a:off x="1304098" y="1080000"/>
              <a:ext cx="2956741" cy="4716195"/>
              <a:chOff x="1304098" y="861636"/>
              <a:chExt cx="2460101" cy="3555868"/>
            </a:xfrm>
          </p:grpSpPr>
          <p:grpSp>
            <p:nvGrpSpPr>
              <p:cNvPr id="40" name="グループ化 39"/>
              <p:cNvGrpSpPr/>
              <p:nvPr/>
            </p:nvGrpSpPr>
            <p:grpSpPr>
              <a:xfrm>
                <a:off x="1304098" y="861636"/>
                <a:ext cx="2460101" cy="3555868"/>
                <a:chOff x="1859273" y="863428"/>
                <a:chExt cx="2184794" cy="3363000"/>
              </a:xfrm>
            </p:grpSpPr>
            <p:sp>
              <p:nvSpPr>
                <p:cNvPr id="57" name="角丸四角形 56"/>
                <p:cNvSpPr/>
                <p:nvPr/>
              </p:nvSpPr>
              <p:spPr>
                <a:xfrm>
                  <a:off x="1859273" y="984439"/>
                  <a:ext cx="2184794" cy="3241989"/>
                </a:xfrm>
                <a:prstGeom prst="roundRect">
                  <a:avLst>
                    <a:gd name="adj" fmla="val 8069"/>
                  </a:avLst>
                </a:prstGeom>
                <a:noFill/>
                <a:ln w="9525">
                  <a:solidFill>
                    <a:srgbClr val="C00000"/>
                  </a:solidFill>
                  <a:prstDash val="solid"/>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角丸四角形 65"/>
                <p:cNvSpPr/>
                <p:nvPr/>
              </p:nvSpPr>
              <p:spPr>
                <a:xfrm>
                  <a:off x="2051669" y="863428"/>
                  <a:ext cx="1800002"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67"/>
                <p:cNvSpPr/>
                <p:nvPr/>
              </p:nvSpPr>
              <p:spPr>
                <a:xfrm>
                  <a:off x="3178630" y="2479221"/>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0" name="正方形/長方形 109"/>
                <p:cNvSpPr/>
                <p:nvPr/>
              </p:nvSpPr>
              <p:spPr>
                <a:xfrm>
                  <a:off x="2051670" y="3071000"/>
                  <a:ext cx="1341053" cy="40872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1" name="正方形/長方形 110"/>
                <p:cNvSpPr/>
                <p:nvPr/>
              </p:nvSpPr>
              <p:spPr>
                <a:xfrm>
                  <a:off x="2051670" y="3697104"/>
                  <a:ext cx="1308501" cy="379255"/>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p>
              </p:txBody>
            </p:sp>
            <p:sp>
              <p:nvSpPr>
                <p:cNvPr id="113" name="正方形/長方形 112"/>
                <p:cNvSpPr/>
                <p:nvPr/>
              </p:nvSpPr>
              <p:spPr>
                <a:xfrm>
                  <a:off x="2051670" y="1159991"/>
                  <a:ext cx="1800000" cy="21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114" name="正方形/長方形 113"/>
                <p:cNvSpPr/>
                <p:nvPr/>
              </p:nvSpPr>
              <p:spPr>
                <a:xfrm>
                  <a:off x="2051670" y="1558233"/>
                  <a:ext cx="1800000" cy="364851"/>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a:solidFill>
                        <a:prstClr val="black"/>
                      </a:solidFill>
                      <a:latin typeface="メイリオ" panose="020B0604030504040204" pitchFamily="50" charset="-128"/>
                      <a:ea typeface="メイリオ" panose="020B0604030504040204" pitchFamily="50" charset="-128"/>
                    </a:rPr>
                    <a:t>デジタルアセット表示情報一覧で検索／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5" name="正方形/長方形 114"/>
                <p:cNvSpPr/>
                <p:nvPr/>
              </p:nvSpPr>
              <p:spPr>
                <a:xfrm>
                  <a:off x="2051670" y="2109510"/>
                  <a:ext cx="1800000" cy="364851"/>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デジタルアセット情報取得で</a:t>
                  </a:r>
                  <a:endParaRPr lang="en-US" altLang="ja-JP" sz="1000">
                    <a:solidFill>
                      <a:prstClr val="black"/>
                    </a:solidFill>
                    <a:latin typeface="メイリオ" panose="020B0604030504040204" pitchFamily="50" charset="-128"/>
                    <a:ea typeface="メイリオ" panose="020B0604030504040204" pitchFamily="50" charset="-128"/>
                  </a:endParaRPr>
                </a:p>
                <a:p>
                  <a:pPr lvl="0" indent="-266700" algn="ctr">
                    <a:defRPr/>
                  </a:pPr>
                  <a:r>
                    <a:rPr lang="ja-JP" altLang="en-US" sz="1000">
                      <a:solidFill>
                        <a:prstClr val="black"/>
                      </a:solidFill>
                      <a:latin typeface="メイリオ" panose="020B0604030504040204" pitchFamily="50" charset="-128"/>
                      <a:ea typeface="メイリオ" panose="020B0604030504040204" pitchFamily="50" charset="-128"/>
                    </a:rPr>
                    <a:t>新デジタルアセット情報を追加登録</a:t>
                  </a:r>
                </a:p>
              </p:txBody>
            </p:sp>
            <p:sp>
              <p:nvSpPr>
                <p:cNvPr id="116" name="下矢印 115"/>
                <p:cNvSpPr/>
                <p:nvPr/>
              </p:nvSpPr>
              <p:spPr>
                <a:xfrm>
                  <a:off x="2825670" y="137876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7" name="下矢印 116"/>
                <p:cNvSpPr/>
                <p:nvPr/>
              </p:nvSpPr>
              <p:spPr>
                <a:xfrm>
                  <a:off x="2825670" y="192794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7" name="角丸四角形 59">
                <a:extLst>
                  <a:ext uri="{FF2B5EF4-FFF2-40B4-BE49-F238E27FC236}">
                    <a16:creationId xmlns:a16="http://schemas.microsoft.com/office/drawing/2014/main" id="{D3459F6A-1E70-40CB-B1F4-D6C84D523FB5}"/>
                  </a:ext>
                </a:extLst>
              </p:cNvPr>
              <p:cNvSpPr/>
              <p:nvPr/>
            </p:nvSpPr>
            <p:spPr>
              <a:xfrm>
                <a:off x="2072144" y="2756934"/>
                <a:ext cx="1618590" cy="1575377"/>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8" name="角丸四角形 92">
                <a:extLst>
                  <a:ext uri="{FF2B5EF4-FFF2-40B4-BE49-F238E27FC236}">
                    <a16:creationId xmlns:a16="http://schemas.microsoft.com/office/drawing/2014/main" id="{3301A448-AD64-4498-A6E7-9AFE345F4B4F}"/>
                  </a:ext>
                </a:extLst>
              </p:cNvPr>
              <p:cNvSpPr/>
              <p:nvPr/>
            </p:nvSpPr>
            <p:spPr>
              <a:xfrm>
                <a:off x="3174365" y="2660412"/>
                <a:ext cx="509297" cy="19065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82" name="正方形/長方形 81">
              <a:extLst>
                <a:ext uri="{FF2B5EF4-FFF2-40B4-BE49-F238E27FC236}">
                  <a16:creationId xmlns:a16="http://schemas.microsoft.com/office/drawing/2014/main" id="{B11C969B-ECED-4724-A78E-4F82131AB979}"/>
                </a:ext>
              </a:extLst>
            </p:cNvPr>
            <p:cNvSpPr/>
            <p:nvPr/>
          </p:nvSpPr>
          <p:spPr>
            <a:xfrm>
              <a:off x="2357760" y="3712411"/>
              <a:ext cx="962186" cy="303386"/>
            </a:xfrm>
            <a:prstGeom prst="rect">
              <a:avLst/>
            </a:prstGeom>
            <a:noFill/>
            <a:ln cmpd="sng">
              <a:noFill/>
            </a:ln>
          </p:spPr>
          <p:txBody>
            <a:bodyPr wrap="square" rtlCol="0" anchor="t">
              <a:noAutofit/>
            </a:bodyPr>
            <a:lstStyle/>
            <a:p>
              <a:pPr>
                <a:lnSpc>
                  <a:spcPct val="110000"/>
                </a:lnSpc>
                <a:spcBef>
                  <a:spcPts val="600"/>
                </a:spcBef>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83" name="正方形/長方形 82">
              <a:extLst>
                <a:ext uri="{FF2B5EF4-FFF2-40B4-BE49-F238E27FC236}">
                  <a16:creationId xmlns:a16="http://schemas.microsoft.com/office/drawing/2014/main" id="{5E5996C9-0AE4-43C7-AAAF-566D728916BC}"/>
                </a:ext>
              </a:extLst>
            </p:cNvPr>
            <p:cNvSpPr/>
            <p:nvPr/>
          </p:nvSpPr>
          <p:spPr>
            <a:xfrm>
              <a:off x="3218506" y="3712411"/>
              <a:ext cx="962186" cy="303386"/>
            </a:xfrm>
            <a:prstGeom prst="rect">
              <a:avLst/>
            </a:prstGeom>
            <a:noFill/>
            <a:ln cmpd="sng">
              <a:noFill/>
            </a:ln>
          </p:spPr>
          <p:txBody>
            <a:bodyPr wrap="square" rtlCol="0" anchor="t">
              <a:noAutofit/>
            </a:bodyPr>
            <a:lstStyle/>
            <a:p>
              <a:pPr>
                <a:lnSpc>
                  <a:spcPct val="110000"/>
                </a:lnSpc>
                <a:spcBef>
                  <a:spcPts val="600"/>
                </a:spcBef>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未移行機種</a:t>
              </a:r>
            </a:p>
          </p:txBody>
        </p:sp>
        <p:sp>
          <p:nvSpPr>
            <p:cNvPr id="85" name="下矢印 111">
              <a:extLst>
                <a:ext uri="{FF2B5EF4-FFF2-40B4-BE49-F238E27FC236}">
                  <a16:creationId xmlns:a16="http://schemas.microsoft.com/office/drawing/2014/main" id="{58BC4953-6E37-4AC4-A8BC-C0263CFF7BBC}"/>
                </a:ext>
              </a:extLst>
            </p:cNvPr>
            <p:cNvSpPr/>
            <p:nvPr/>
          </p:nvSpPr>
          <p:spPr>
            <a:xfrm>
              <a:off x="3510566" y="3921011"/>
              <a:ext cx="328245" cy="1687286"/>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86" name="下矢印 111">
            <a:extLst>
              <a:ext uri="{FF2B5EF4-FFF2-40B4-BE49-F238E27FC236}">
                <a16:creationId xmlns:a16="http://schemas.microsoft.com/office/drawing/2014/main" id="{6DBC9ED8-C5EA-4C7D-B15A-D95A88C89573}"/>
              </a:ext>
            </a:extLst>
          </p:cNvPr>
          <p:cNvSpPr/>
          <p:nvPr/>
        </p:nvSpPr>
        <p:spPr>
          <a:xfrm>
            <a:off x="2596172" y="5852254"/>
            <a:ext cx="302873" cy="248356"/>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角丸四角形 106">
            <a:extLst>
              <a:ext uri="{FF2B5EF4-FFF2-40B4-BE49-F238E27FC236}">
                <a16:creationId xmlns:a16="http://schemas.microsoft.com/office/drawing/2014/main" id="{D13F991E-7374-4289-8AE4-C81650FF8010}"/>
              </a:ext>
            </a:extLst>
          </p:cNvPr>
          <p:cNvSpPr/>
          <p:nvPr/>
        </p:nvSpPr>
        <p:spPr>
          <a:xfrm>
            <a:off x="2353704" y="6140714"/>
            <a:ext cx="787807" cy="241002"/>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3" name="下矢印 67">
            <a:extLst>
              <a:ext uri="{FF2B5EF4-FFF2-40B4-BE49-F238E27FC236}">
                <a16:creationId xmlns:a16="http://schemas.microsoft.com/office/drawing/2014/main" id="{EB8AB9FD-4AE7-48BD-9619-665EC2B3883E}"/>
              </a:ext>
            </a:extLst>
          </p:cNvPr>
          <p:cNvSpPr/>
          <p:nvPr/>
        </p:nvSpPr>
        <p:spPr>
          <a:xfrm>
            <a:off x="1798525" y="3359135"/>
            <a:ext cx="341038" cy="8167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8" name="下矢印 116">
            <a:extLst>
              <a:ext uri="{FF2B5EF4-FFF2-40B4-BE49-F238E27FC236}">
                <a16:creationId xmlns:a16="http://schemas.microsoft.com/office/drawing/2014/main" id="{7DBBF17E-ACED-4E3A-80BC-743AF96DBD18}"/>
              </a:ext>
            </a:extLst>
          </p:cNvPr>
          <p:cNvSpPr/>
          <p:nvPr/>
        </p:nvSpPr>
        <p:spPr>
          <a:xfrm>
            <a:off x="2668334" y="3911946"/>
            <a:ext cx="341038" cy="24780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下矢印 116">
            <a:extLst>
              <a:ext uri="{FF2B5EF4-FFF2-40B4-BE49-F238E27FC236}">
                <a16:creationId xmlns:a16="http://schemas.microsoft.com/office/drawing/2014/main" id="{D31F8D41-21A5-4468-B3C2-174CA43BC51C}"/>
              </a:ext>
            </a:extLst>
          </p:cNvPr>
          <p:cNvSpPr/>
          <p:nvPr/>
        </p:nvSpPr>
        <p:spPr>
          <a:xfrm>
            <a:off x="2668334" y="4775150"/>
            <a:ext cx="341038" cy="24780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下矢印 115">
            <a:extLst>
              <a:ext uri="{FF2B5EF4-FFF2-40B4-BE49-F238E27FC236}">
                <a16:creationId xmlns:a16="http://schemas.microsoft.com/office/drawing/2014/main" id="{E8F60DA5-6579-4D8C-8F29-965B78D9C17F}"/>
              </a:ext>
            </a:extLst>
          </p:cNvPr>
          <p:cNvSpPr/>
          <p:nvPr/>
        </p:nvSpPr>
        <p:spPr>
          <a:xfrm>
            <a:off x="1797503" y="4780931"/>
            <a:ext cx="341038" cy="24780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69" name="グループ化 68">
            <a:extLst>
              <a:ext uri="{FF2B5EF4-FFF2-40B4-BE49-F238E27FC236}">
                <a16:creationId xmlns:a16="http://schemas.microsoft.com/office/drawing/2014/main" id="{4DAFB763-8128-4DF0-8A2B-72BFCDAE8B41}"/>
              </a:ext>
            </a:extLst>
          </p:cNvPr>
          <p:cNvGrpSpPr/>
          <p:nvPr/>
        </p:nvGrpSpPr>
        <p:grpSpPr>
          <a:xfrm>
            <a:off x="1244418" y="6533773"/>
            <a:ext cx="7294903" cy="342235"/>
            <a:chOff x="3759036" y="6662366"/>
            <a:chExt cx="7785264" cy="281250"/>
          </a:xfrm>
        </p:grpSpPr>
        <p:sp>
          <p:nvSpPr>
            <p:cNvPr id="70" name="テキスト ボックス 69">
              <a:extLst>
                <a:ext uri="{FF2B5EF4-FFF2-40B4-BE49-F238E27FC236}">
                  <a16:creationId xmlns:a16="http://schemas.microsoft.com/office/drawing/2014/main" id="{B023E680-450E-4530-9FD3-8B49E182CF5B}"/>
                </a:ext>
              </a:extLst>
            </p:cNvPr>
            <p:cNvSpPr txBox="1"/>
            <p:nvPr/>
          </p:nvSpPr>
          <p:spPr>
            <a:xfrm>
              <a:off x="3759036" y="6662366"/>
              <a:ext cx="7785264" cy="281250"/>
            </a:xfrm>
            <a:prstGeom prst="rect">
              <a:avLst/>
            </a:prstGeom>
            <a:noFill/>
            <a:ln cmpd="sng">
              <a:noFill/>
            </a:ln>
          </p:spPr>
          <p:txBody>
            <a:bodyPr wrap="square" rtlCol="0" anchor="t">
              <a:noAutofit/>
            </a:bodyPr>
            <a:lstStyle/>
            <a:p>
              <a:r>
                <a:rPr lang="ja-JP" altLang="en-US" sz="1000">
                  <a:latin typeface="メイリオ" panose="020B0604030504040204" pitchFamily="50" charset="-128"/>
                  <a:ea typeface="メイリオ" panose="020B0604030504040204" pitchFamily="50" charset="-128"/>
                </a:rPr>
                <a:t>　　　　　　　　　 の操作説明は、別資料（</a:t>
              </a:r>
              <a:r>
                <a:rPr lang="en-US" altLang="ja-JP" sz="1000">
                  <a:latin typeface="メイリオ" panose="020B0604030504040204" pitchFamily="50" charset="-128"/>
                  <a:ea typeface="メイリオ" panose="020B0604030504040204" pitchFamily="50" charset="-128"/>
                </a:rPr>
                <a:t>M03_006_</a:t>
              </a:r>
              <a:r>
                <a:rPr lang="ja-JP" altLang="en-US" sz="1000">
                  <a:latin typeface="メイリオ" panose="020B0604030504040204" pitchFamily="50" charset="-128"/>
                  <a:ea typeface="メイリオ" panose="020B0604030504040204" pitchFamily="50" charset="-128"/>
                </a:rPr>
                <a:t>操作フロー説明資料</a:t>
              </a:r>
              <a:r>
                <a:rPr lang="en-US" altLang="ja-JP" sz="1000">
                  <a:latin typeface="メイリオ" panose="020B0604030504040204" pitchFamily="50" charset="-128"/>
                  <a:ea typeface="メイリオ" panose="020B0604030504040204" pitchFamily="50" charset="-128"/>
                </a:rPr>
                <a:t>_</a:t>
              </a:r>
              <a:r>
                <a:rPr lang="ja-JP" altLang="en-US" sz="1000">
                  <a:latin typeface="メイリオ" panose="020B0604030504040204" pitchFamily="50" charset="-128"/>
                  <a:ea typeface="メイリオ" panose="020B0604030504040204" pitchFamily="50" charset="-128"/>
                </a:rPr>
                <a:t>ワークフロー</a:t>
              </a:r>
              <a:r>
                <a:rPr lang="en-US" altLang="ja-JP" sz="1000">
                  <a:latin typeface="メイリオ" panose="020B0604030504040204" pitchFamily="50" charset="-128"/>
                  <a:ea typeface="メイリオ" panose="020B0604030504040204" pitchFamily="50" charset="-128"/>
                </a:rPr>
                <a:t>.pptx</a:t>
              </a:r>
              <a:r>
                <a:rPr lang="ja-JP" altLang="en-US" sz="1000">
                  <a:latin typeface="メイリオ" panose="020B0604030504040204" pitchFamily="50" charset="-128"/>
                  <a:ea typeface="メイリオ" panose="020B0604030504040204" pitchFamily="50" charset="-128"/>
                </a:rPr>
                <a:t>）をご確認ください。</a:t>
              </a:r>
              <a:endParaRPr kumimoji="1" lang="ja-JP" altLang="en-US" sz="1000">
                <a:latin typeface="メイリオ" panose="020B0604030504040204" pitchFamily="50" charset="-128"/>
                <a:ea typeface="メイリオ" panose="020B0604030504040204" pitchFamily="50" charset="-128"/>
              </a:endParaRPr>
            </a:p>
          </p:txBody>
        </p:sp>
        <p:sp>
          <p:nvSpPr>
            <p:cNvPr id="71" name="角丸四角形 192">
              <a:extLst>
                <a:ext uri="{FF2B5EF4-FFF2-40B4-BE49-F238E27FC236}">
                  <a16:creationId xmlns:a16="http://schemas.microsoft.com/office/drawing/2014/main" id="{A70FAF77-0F6E-4B39-B30D-28F11906BBBC}"/>
                </a:ext>
              </a:extLst>
            </p:cNvPr>
            <p:cNvSpPr/>
            <p:nvPr/>
          </p:nvSpPr>
          <p:spPr>
            <a:xfrm>
              <a:off x="3876157" y="6677545"/>
              <a:ext cx="387948" cy="1857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申請</a:t>
              </a:r>
            </a:p>
          </p:txBody>
        </p:sp>
        <p:sp>
          <p:nvSpPr>
            <p:cNvPr id="72" name="角丸四角形 46">
              <a:extLst>
                <a:ext uri="{FF2B5EF4-FFF2-40B4-BE49-F238E27FC236}">
                  <a16:creationId xmlns:a16="http://schemas.microsoft.com/office/drawing/2014/main" id="{CE5FC9F9-0DC8-4996-BBA3-A6B3EB139F4F}"/>
                </a:ext>
              </a:extLst>
            </p:cNvPr>
            <p:cNvSpPr/>
            <p:nvPr/>
          </p:nvSpPr>
          <p:spPr>
            <a:xfrm>
              <a:off x="4336592" y="6684566"/>
              <a:ext cx="624795" cy="18720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承認・公開</a:t>
              </a:r>
            </a:p>
          </p:txBody>
        </p:sp>
      </p:grpSp>
    </p:spTree>
    <p:extLst>
      <p:ext uri="{BB962C8B-B14F-4D97-AF65-F5344CB8AC3E}">
        <p14:creationId xmlns:p14="http://schemas.microsoft.com/office/powerpoint/2010/main" val="3973784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88C22559-BF69-4FD7-BEDF-6605F5A4E0FD}"/>
              </a:ext>
            </a:extLst>
          </p:cNvPr>
          <p:cNvGrpSpPr/>
          <p:nvPr/>
        </p:nvGrpSpPr>
        <p:grpSpPr>
          <a:xfrm>
            <a:off x="2193924" y="1976070"/>
            <a:ext cx="3950550" cy="2280102"/>
            <a:chOff x="2193924" y="1976070"/>
            <a:chExt cx="3950550" cy="2280102"/>
          </a:xfrm>
        </p:grpSpPr>
        <p:pic>
          <p:nvPicPr>
            <p:cNvPr id="7" name="図 6">
              <a:extLst>
                <a:ext uri="{FF2B5EF4-FFF2-40B4-BE49-F238E27FC236}">
                  <a16:creationId xmlns:a16="http://schemas.microsoft.com/office/drawing/2014/main" id="{10FB8136-F1B2-4550-910B-02943C0F824F}"/>
                </a:ext>
              </a:extLst>
            </p:cNvPr>
            <p:cNvPicPr>
              <a:picLocks noChangeAspect="1"/>
            </p:cNvPicPr>
            <p:nvPr/>
          </p:nvPicPr>
          <p:blipFill>
            <a:blip r:embed="rId3"/>
            <a:stretch>
              <a:fillRect/>
            </a:stretch>
          </p:blipFill>
          <p:spPr>
            <a:xfrm>
              <a:off x="2193924" y="1976070"/>
              <a:ext cx="3950550" cy="2280102"/>
            </a:xfrm>
            <a:prstGeom prst="rect">
              <a:avLst/>
            </a:prstGeom>
          </p:spPr>
        </p:pic>
        <p:sp>
          <p:nvSpPr>
            <p:cNvPr id="37" name="角丸四角形 36"/>
            <p:cNvSpPr/>
            <p:nvPr/>
          </p:nvSpPr>
          <p:spPr>
            <a:xfrm>
              <a:off x="2216150" y="3546494"/>
              <a:ext cx="515546" cy="115291"/>
            </a:xfrm>
            <a:prstGeom prst="roundRect">
              <a:avLst>
                <a:gd name="adj" fmla="val 1480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37"/>
            <p:cNvSpPr/>
            <p:nvPr/>
          </p:nvSpPr>
          <p:spPr>
            <a:xfrm>
              <a:off x="2237580" y="2832946"/>
              <a:ext cx="2971801" cy="263331"/>
            </a:xfrm>
            <a:prstGeom prst="roundRect">
              <a:avLst>
                <a:gd name="adj" fmla="val 330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p:cNvSpPr/>
            <p:nvPr/>
          </p:nvSpPr>
          <p:spPr>
            <a:xfrm>
              <a:off x="2580789" y="3296678"/>
              <a:ext cx="457685" cy="356236"/>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④</a:t>
              </a:r>
            </a:p>
          </p:txBody>
        </p:sp>
        <p:sp>
          <p:nvSpPr>
            <p:cNvPr id="42" name="角丸四角形 41"/>
            <p:cNvSpPr/>
            <p:nvPr/>
          </p:nvSpPr>
          <p:spPr>
            <a:xfrm>
              <a:off x="2193926" y="3729158"/>
              <a:ext cx="3015456" cy="527013"/>
            </a:xfrm>
            <a:prstGeom prst="roundRect">
              <a:avLst>
                <a:gd name="adj" fmla="val 323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9"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4"/>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「デジタルアセット表示情報一覧」画面から、「</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ソフトウェア表示情報プレビュー</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」ボタンをクリックすると、</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確認サイトが開かれ、内容を確認することができます。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p:cNvSpPr/>
          <p:nvPr/>
        </p:nvSpPr>
        <p:spPr>
          <a:xfrm>
            <a:off x="7928792" y="2183884"/>
            <a:ext cx="1071921"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プレビュー画面</a:t>
            </a:r>
          </a:p>
        </p:txBody>
      </p:sp>
      <p:grpSp>
        <p:nvGrpSpPr>
          <p:cNvPr id="13" name="グループ化 12">
            <a:extLst>
              <a:ext uri="{FF2B5EF4-FFF2-40B4-BE49-F238E27FC236}">
                <a16:creationId xmlns:a16="http://schemas.microsoft.com/office/drawing/2014/main" id="{0F3AF971-D346-4DCF-BAE9-59B31D511E7F}"/>
              </a:ext>
            </a:extLst>
          </p:cNvPr>
          <p:cNvGrpSpPr/>
          <p:nvPr/>
        </p:nvGrpSpPr>
        <p:grpSpPr>
          <a:xfrm>
            <a:off x="5225544" y="2572563"/>
            <a:ext cx="3785944" cy="3913971"/>
            <a:chOff x="5166929" y="2572563"/>
            <a:chExt cx="3785944" cy="3913971"/>
          </a:xfrm>
        </p:grpSpPr>
        <p:pic>
          <p:nvPicPr>
            <p:cNvPr id="10" name="図 9">
              <a:extLst>
                <a:ext uri="{FF2B5EF4-FFF2-40B4-BE49-F238E27FC236}">
                  <a16:creationId xmlns:a16="http://schemas.microsoft.com/office/drawing/2014/main" id="{C235D797-2A67-4C44-8D66-7886D373E10D}"/>
                </a:ext>
              </a:extLst>
            </p:cNvPr>
            <p:cNvPicPr>
              <a:picLocks noChangeAspect="1"/>
            </p:cNvPicPr>
            <p:nvPr/>
          </p:nvPicPr>
          <p:blipFill>
            <a:blip r:embed="rId4"/>
            <a:stretch>
              <a:fillRect/>
            </a:stretch>
          </p:blipFill>
          <p:spPr>
            <a:xfrm>
              <a:off x="5166929" y="2572563"/>
              <a:ext cx="3785944" cy="3913971"/>
            </a:xfrm>
            <a:prstGeom prst="rect">
              <a:avLst/>
            </a:prstGeom>
            <a:ln>
              <a:solidFill>
                <a:schemeClr val="tx1"/>
              </a:solidFill>
            </a:ln>
          </p:spPr>
        </p:pic>
        <p:sp>
          <p:nvSpPr>
            <p:cNvPr id="34" name="角丸四角形 33"/>
            <p:cNvSpPr/>
            <p:nvPr/>
          </p:nvSpPr>
          <p:spPr>
            <a:xfrm>
              <a:off x="5372470" y="3381192"/>
              <a:ext cx="3546182" cy="644122"/>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35"/>
            <p:cNvSpPr/>
            <p:nvPr/>
          </p:nvSpPr>
          <p:spPr>
            <a:xfrm>
              <a:off x="5356318" y="4327870"/>
              <a:ext cx="3546182" cy="2125468"/>
            </a:xfrm>
            <a:prstGeom prst="roundRect">
              <a:avLst>
                <a:gd name="adj" fmla="val 6594"/>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cxnSp>
        <p:nvCxnSpPr>
          <p:cNvPr id="40" name="曲線コネクタ 39"/>
          <p:cNvCxnSpPr>
            <a:cxnSpLocks/>
            <a:stCxn id="38" idx="2"/>
            <a:endCxn id="34" idx="1"/>
          </p:cNvCxnSpPr>
          <p:nvPr/>
        </p:nvCxnSpPr>
        <p:spPr>
          <a:xfrm rot="16200000" flipH="1">
            <a:off x="4273795" y="2545963"/>
            <a:ext cx="606976" cy="1707604"/>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曲線コネクタ 40"/>
          <p:cNvCxnSpPr>
            <a:cxnSpLocks/>
            <a:stCxn id="42" idx="2"/>
          </p:cNvCxnSpPr>
          <p:nvPr/>
        </p:nvCxnSpPr>
        <p:spPr>
          <a:xfrm rot="16200000" flipH="1">
            <a:off x="4213585" y="3744240"/>
            <a:ext cx="807064" cy="1830926"/>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サブタイトル 1"/>
          <p:cNvSpPr txBox="1">
            <a:spLocks/>
          </p:cNvSpPr>
          <p:nvPr/>
        </p:nvSpPr>
        <p:spPr>
          <a:xfrm>
            <a:off x="2167131" y="5410740"/>
            <a:ext cx="3072919" cy="67707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「デジタルアセット表示情報一覧」画面で選択しているサイトについて、選択しているタブ（「ソフトウェア・サンプルライブラリ」）に基づき、ソフトウェアまたはサンプルライブラリの</a:t>
            </a:r>
            <a:r>
              <a:rPr kumimoji="1" lang="en-US" altLang="ja-JP"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デジタルアセット一覧画面が開かれます。</a:t>
            </a:r>
            <a:endParaRPr kumimoji="1" lang="en-US" altLang="ja-JP"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44" name="グループ化 43">
            <a:extLst>
              <a:ext uri="{FF2B5EF4-FFF2-40B4-BE49-F238E27FC236}">
                <a16:creationId xmlns:a16="http://schemas.microsoft.com/office/drawing/2014/main" id="{0F510C1C-986D-458F-864B-9D2FAB07D5DE}"/>
              </a:ext>
            </a:extLst>
          </p:cNvPr>
          <p:cNvGrpSpPr/>
          <p:nvPr/>
        </p:nvGrpSpPr>
        <p:grpSpPr>
          <a:xfrm>
            <a:off x="123415" y="2124953"/>
            <a:ext cx="2128833" cy="4709439"/>
            <a:chOff x="123415" y="2139467"/>
            <a:chExt cx="2128833" cy="4709439"/>
          </a:xfrm>
        </p:grpSpPr>
        <p:sp>
          <p:nvSpPr>
            <p:cNvPr id="45" name="正方形/長方形 44">
              <a:extLst>
                <a:ext uri="{FF2B5EF4-FFF2-40B4-BE49-F238E27FC236}">
                  <a16:creationId xmlns:a16="http://schemas.microsoft.com/office/drawing/2014/main" id="{54EF958D-F146-47E5-856F-90ECB6C289BB}"/>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6" name="正方形/長方形 45">
              <a:extLst>
                <a:ext uri="{FF2B5EF4-FFF2-40B4-BE49-F238E27FC236}">
                  <a16:creationId xmlns:a16="http://schemas.microsoft.com/office/drawing/2014/main" id="{E6A97387-4719-4BCC-90A5-CAEB8E7D5995}"/>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a:extLst>
                <a:ext uri="{FF2B5EF4-FFF2-40B4-BE49-F238E27FC236}">
                  <a16:creationId xmlns:a16="http://schemas.microsoft.com/office/drawing/2014/main" id="{8F58B516-8640-4CC9-99AE-7813EB35C6DE}"/>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48" name="コンテンツ プレースホルダー 5">
              <a:extLst>
                <a:ext uri="{FF2B5EF4-FFF2-40B4-BE49-F238E27FC236}">
                  <a16:creationId xmlns:a16="http://schemas.microsoft.com/office/drawing/2014/main" id="{3279D40C-9418-413B-869B-86F961107610}"/>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49" name="正方形/長方形 48">
              <a:extLst>
                <a:ext uri="{FF2B5EF4-FFF2-40B4-BE49-F238E27FC236}">
                  <a16:creationId xmlns:a16="http://schemas.microsoft.com/office/drawing/2014/main" id="{C03BCB0C-9C96-4E85-A219-51473ACA15AD}"/>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a:extLst>
                <a:ext uri="{FF2B5EF4-FFF2-40B4-BE49-F238E27FC236}">
                  <a16:creationId xmlns:a16="http://schemas.microsoft.com/office/drawing/2014/main" id="{8A799CCE-260D-4E3D-9E2A-B78C9E0DC1C3}"/>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1" name="角丸四角形 35">
              <a:extLst>
                <a:ext uri="{FF2B5EF4-FFF2-40B4-BE49-F238E27FC236}">
                  <a16:creationId xmlns:a16="http://schemas.microsoft.com/office/drawing/2014/main" id="{4EDAA5F5-740F-4AD4-A52A-A40BBCC47C4A}"/>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2" name="角丸四角形 36">
              <a:extLst>
                <a:ext uri="{FF2B5EF4-FFF2-40B4-BE49-F238E27FC236}">
                  <a16:creationId xmlns:a16="http://schemas.microsoft.com/office/drawing/2014/main" id="{8941B18F-FFA6-4014-9D18-166C0FA93D82}"/>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4" name="下矢印 33">
              <a:extLst>
                <a:ext uri="{FF2B5EF4-FFF2-40B4-BE49-F238E27FC236}">
                  <a16:creationId xmlns:a16="http://schemas.microsoft.com/office/drawing/2014/main" id="{DD1B2F6E-B891-46C4-B590-EDD75C73DAB0}"/>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38">
              <a:extLst>
                <a:ext uri="{FF2B5EF4-FFF2-40B4-BE49-F238E27FC236}">
                  <a16:creationId xmlns:a16="http://schemas.microsoft.com/office/drawing/2014/main" id="{C7F937B6-5ABA-468C-BEFF-608E7566723C}"/>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39">
              <a:extLst>
                <a:ext uri="{FF2B5EF4-FFF2-40B4-BE49-F238E27FC236}">
                  <a16:creationId xmlns:a16="http://schemas.microsoft.com/office/drawing/2014/main" id="{C7AFF199-1465-4660-9FBC-21849D21BCED}"/>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40">
              <a:extLst>
                <a:ext uri="{FF2B5EF4-FFF2-40B4-BE49-F238E27FC236}">
                  <a16:creationId xmlns:a16="http://schemas.microsoft.com/office/drawing/2014/main" id="{6340A370-FE61-4009-9529-66DC49CEA863}"/>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43">
              <a:extLst>
                <a:ext uri="{FF2B5EF4-FFF2-40B4-BE49-F238E27FC236}">
                  <a16:creationId xmlns:a16="http://schemas.microsoft.com/office/drawing/2014/main" id="{02457AFF-3683-4A4F-9A1A-3B257846E68B}"/>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下矢印 47">
              <a:extLst>
                <a:ext uri="{FF2B5EF4-FFF2-40B4-BE49-F238E27FC236}">
                  <a16:creationId xmlns:a16="http://schemas.microsoft.com/office/drawing/2014/main" id="{F23CF37A-64E5-497F-BE91-26308E24A7B0}"/>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下矢印 48">
              <a:extLst>
                <a:ext uri="{FF2B5EF4-FFF2-40B4-BE49-F238E27FC236}">
                  <a16:creationId xmlns:a16="http://schemas.microsoft.com/office/drawing/2014/main" id="{EE81E668-132F-4F38-A922-A8FBE78D0E69}"/>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40">
              <a:extLst>
                <a:ext uri="{FF2B5EF4-FFF2-40B4-BE49-F238E27FC236}">
                  <a16:creationId xmlns:a16="http://schemas.microsoft.com/office/drawing/2014/main" id="{44487D95-FDE7-498B-B51D-81E441DAD5CE}"/>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40">
              <a:extLst>
                <a:ext uri="{FF2B5EF4-FFF2-40B4-BE49-F238E27FC236}">
                  <a16:creationId xmlns:a16="http://schemas.microsoft.com/office/drawing/2014/main" id="{6BE5C349-4D8A-4694-A18F-7B277537D7F7}"/>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下矢印 43">
              <a:extLst>
                <a:ext uri="{FF2B5EF4-FFF2-40B4-BE49-F238E27FC236}">
                  <a16:creationId xmlns:a16="http://schemas.microsoft.com/office/drawing/2014/main" id="{5555058C-09E4-4921-941C-120677FA8CC3}"/>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角丸四角形 59">
              <a:extLst>
                <a:ext uri="{FF2B5EF4-FFF2-40B4-BE49-F238E27FC236}">
                  <a16:creationId xmlns:a16="http://schemas.microsoft.com/office/drawing/2014/main" id="{9ED4277C-70BE-4FB5-B88C-7F9214BCF59B}"/>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83" name="角丸四角形 92">
              <a:extLst>
                <a:ext uri="{FF2B5EF4-FFF2-40B4-BE49-F238E27FC236}">
                  <a16:creationId xmlns:a16="http://schemas.microsoft.com/office/drawing/2014/main" id="{5F4CBC88-AEE1-4068-AC2C-7FDF3D7583B3}"/>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コンテンツ プレースホルダー 5">
              <a:extLst>
                <a:ext uri="{FF2B5EF4-FFF2-40B4-BE49-F238E27FC236}">
                  <a16:creationId xmlns:a16="http://schemas.microsoft.com/office/drawing/2014/main" id="{C8F2CE9E-D829-43AA-9E4F-36EE5A57CC5C}"/>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85" name="下矢印 33">
              <a:extLst>
                <a:ext uri="{FF2B5EF4-FFF2-40B4-BE49-F238E27FC236}">
                  <a16:creationId xmlns:a16="http://schemas.microsoft.com/office/drawing/2014/main" id="{4761936C-79C8-4152-950C-74121864E1B2}"/>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88" name="タイトル 1">
            <a:extLst>
              <a:ext uri="{FF2B5EF4-FFF2-40B4-BE49-F238E27FC236}">
                <a16:creationId xmlns:a16="http://schemas.microsoft.com/office/drawing/2014/main" id="{36FE35BC-B9E9-48CE-853B-7F9B5FD1015D}"/>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2.5.4.3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167935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lvl="0"/>
            <a:r>
              <a:rPr lang="ja-JP" altLang="en-US"/>
              <a:t>ソフトウェア・サンプルライブラリ</a:t>
            </a:r>
            <a:br>
              <a:rPr lang="en-US" altLang="ja-JP"/>
            </a:br>
            <a:r>
              <a:rPr lang="ja-JP" altLang="en-US"/>
              <a:t>詳細画面の内容を</a:t>
            </a:r>
            <a:r>
              <a:rPr lang="ja-JP" altLang="ja-JP"/>
              <a:t>編集する場合</a:t>
            </a:r>
            <a:endParaRPr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 name="サブタイトル 2">
            <a:extLst>
              <a:ext uri="{FF2B5EF4-FFF2-40B4-BE49-F238E27FC236}">
                <a16:creationId xmlns:a16="http://schemas.microsoft.com/office/drawing/2014/main" id="{F3F3B27F-AF44-4341-B6AE-33D6B7FDDE8E}"/>
              </a:ext>
            </a:extLst>
          </p:cNvPr>
          <p:cNvSpPr>
            <a:spLocks noGrp="1"/>
          </p:cNvSpPr>
          <p:nvPr>
            <p:ph type="subTitle" idx="1"/>
          </p:nvPr>
        </p:nvSpPr>
        <p:spPr>
          <a:xfrm>
            <a:off x="685800" y="4001576"/>
            <a:ext cx="8143875" cy="1784862"/>
          </a:xfrm>
        </p:spPr>
        <p:txBody>
          <a:bodyPr vert="horz" lIns="91440" tIns="45720" rIns="91440" bIns="45720" rtlCol="0">
            <a:noAutofit/>
          </a:bodyPr>
          <a:lstStyle/>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ソフトウェア・サンプルライブラリ一覧</a:t>
            </a:r>
            <a:r>
              <a:rPr lang="ja-JP" altLang="en-US" sz="1400">
                <a:solidFill>
                  <a:schemeClr val="tx1"/>
                </a:solidFill>
              </a:rPr>
              <a:t>画面の内容を編集する場合、下記手順をご参照ください。</a:t>
            </a:r>
            <a:br>
              <a:rPr lang="en-US" altLang="ja-JP" sz="1400">
                <a:hlinkClick r:id="rId2" action="ppaction://hlinksldjump"/>
              </a:rPr>
            </a:br>
            <a:r>
              <a:rPr lang="ja-JP" altLang="en-US" sz="1400"/>
              <a:t>　</a:t>
            </a:r>
            <a:r>
              <a:rPr lang="en-US" altLang="ja-JP" sz="1400">
                <a:hlinkClick r:id="rId3" action="ppaction://hlinksldjump"/>
              </a:rPr>
              <a:t>『</a:t>
            </a:r>
            <a:r>
              <a:rPr lang="ja-JP" altLang="en-US" sz="1400">
                <a:hlinkClick r:id="rId3" action="ppaction://hlinksldjump"/>
              </a:rPr>
              <a:t>ソフトウェア・サンプルライブラリ一覧画面の内容を</a:t>
            </a:r>
            <a:r>
              <a:rPr lang="ja-JP" altLang="ja-JP" sz="1400">
                <a:hlinkClick r:id="rId3" action="ppaction://hlinksldjump"/>
              </a:rPr>
              <a:t>編集する場合</a:t>
            </a:r>
            <a:r>
              <a:rPr lang="en-US" altLang="ja-JP" sz="1400">
                <a:hlinkClick r:id="rId3" action="ppaction://hlinksldjump"/>
              </a:rPr>
              <a:t>』</a:t>
            </a:r>
            <a:endParaRPr lang="en-US" altLang="ja-JP" sz="1400"/>
          </a:p>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ソフトウェア・サンプルライブラリを</a:t>
            </a:r>
            <a:r>
              <a:rPr kumimoji="1" lang="en-US" altLang="ja-JP"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EC</a:t>
            </a: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連携する場合</a:t>
            </a:r>
            <a:r>
              <a:rPr lang="ja-JP" altLang="en-US" sz="1400">
                <a:solidFill>
                  <a:schemeClr val="tx1"/>
                </a:solidFill>
              </a:rPr>
              <a:t>、下記手順をご参照ください。</a:t>
            </a:r>
            <a:br>
              <a:rPr lang="en-US" altLang="ja-JP" sz="1400">
                <a:hlinkClick r:id="rId2" action="ppaction://hlinksldjump"/>
              </a:rPr>
            </a:br>
            <a:r>
              <a:rPr lang="ja-JP" altLang="en-US" sz="1400"/>
              <a:t>　</a:t>
            </a:r>
            <a:r>
              <a:rPr lang="en-US" altLang="ja-JP" sz="1400">
                <a:hlinkClick r:id="rId4" action="ppaction://hlinksldjump"/>
              </a:rPr>
              <a:t>『</a:t>
            </a:r>
            <a:r>
              <a:rPr lang="ja-JP" altLang="en-US" sz="1400">
                <a:hlinkClick r:id="rId4" action="ppaction://hlinksldjump"/>
              </a:rPr>
              <a:t>ソフトウェア・サンプルライブラリ</a:t>
            </a:r>
            <a:r>
              <a:rPr lang="en-US" altLang="ja-JP" sz="1400">
                <a:hlinkClick r:id="rId4" action="ppaction://hlinksldjump"/>
              </a:rPr>
              <a:t>EC</a:t>
            </a:r>
            <a:r>
              <a:rPr lang="ja-JP" altLang="en-US" sz="1400">
                <a:hlinkClick r:id="rId4" action="ppaction://hlinksldjump"/>
              </a:rPr>
              <a:t>連携する場合</a:t>
            </a:r>
            <a:r>
              <a:rPr lang="en-US" altLang="ja-JP" sz="1400">
                <a:hlinkClick r:id="rId4" action="ppaction://hlinksldjump"/>
              </a:rPr>
              <a:t>』</a:t>
            </a:r>
            <a:endParaRPr lang="en-US" altLang="ja-JP" sz="1400"/>
          </a:p>
          <a:p>
            <a:pPr algn="l">
              <a:lnSpc>
                <a:spcPct val="130000"/>
              </a:lnSpc>
              <a:spcBef>
                <a:spcPts val="1200"/>
              </a:spcBef>
            </a:pPr>
            <a:endParaRPr lang="en-US" altLang="ja-JP" sz="1400"/>
          </a:p>
        </p:txBody>
      </p:sp>
    </p:spTree>
    <p:extLst>
      <p:ext uri="{BB962C8B-B14F-4D97-AF65-F5344CB8AC3E}">
        <p14:creationId xmlns:p14="http://schemas.microsoft.com/office/powerpoint/2010/main" val="242300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66" name="コンテンツ プレースホルダー 5"/>
          <p:cNvSpPr txBox="1">
            <a:spLocks/>
          </p:cNvSpPr>
          <p:nvPr/>
        </p:nvSpPr>
        <p:spPr>
          <a:xfrm>
            <a:off x="521280" y="881010"/>
            <a:ext cx="8526338" cy="86568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ソフトウェア・サンプルライブラリ詳細画面の内容を編集する場合</a:t>
            </a:r>
            <a:r>
              <a:rPr lang="en-US" altLang="ja-JP" sz="1200">
                <a:solidFill>
                  <a:schemeClr val="tx1"/>
                </a:solidFill>
              </a:rPr>
              <a:t>】</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デジタルアセットの一覧から、表示情報を編集するための対象を選択します。</a:t>
            </a: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「選択したソフトウェア詳細情報をエクスポート」ボタンをクリックして、</a:t>
            </a: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FB-T-A-006_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ソフトウェア詳細情報」データファイルを取得します。</a:t>
            </a:r>
          </a:p>
        </p:txBody>
      </p:sp>
      <p:grpSp>
        <p:nvGrpSpPr>
          <p:cNvPr id="7" name="グループ化 6">
            <a:extLst>
              <a:ext uri="{FF2B5EF4-FFF2-40B4-BE49-F238E27FC236}">
                <a16:creationId xmlns:a16="http://schemas.microsoft.com/office/drawing/2014/main" id="{D93E4BA4-F845-416B-84CF-F197585E7C66}"/>
              </a:ext>
            </a:extLst>
          </p:cNvPr>
          <p:cNvGrpSpPr/>
          <p:nvPr/>
        </p:nvGrpSpPr>
        <p:grpSpPr>
          <a:xfrm>
            <a:off x="2379544" y="2423735"/>
            <a:ext cx="6538872" cy="3310921"/>
            <a:chOff x="2379544" y="2423735"/>
            <a:chExt cx="6538872" cy="3310921"/>
          </a:xfrm>
        </p:grpSpPr>
        <p:pic>
          <p:nvPicPr>
            <p:cNvPr id="3" name="図 2">
              <a:extLst>
                <a:ext uri="{FF2B5EF4-FFF2-40B4-BE49-F238E27FC236}">
                  <a16:creationId xmlns:a16="http://schemas.microsoft.com/office/drawing/2014/main" id="{D376A7BC-F490-4ED8-80B3-2AF8EA9ADC68}"/>
                </a:ext>
              </a:extLst>
            </p:cNvPr>
            <p:cNvPicPr>
              <a:picLocks noChangeAspect="1"/>
            </p:cNvPicPr>
            <p:nvPr/>
          </p:nvPicPr>
          <p:blipFill>
            <a:blip r:embed="rId3"/>
            <a:stretch>
              <a:fillRect/>
            </a:stretch>
          </p:blipFill>
          <p:spPr>
            <a:xfrm>
              <a:off x="2379544" y="2423735"/>
              <a:ext cx="6538872" cy="2903626"/>
            </a:xfrm>
            <a:prstGeom prst="rect">
              <a:avLst/>
            </a:prstGeom>
            <a:ln>
              <a:solidFill>
                <a:schemeClr val="tx1"/>
              </a:solidFill>
            </a:ln>
          </p:spPr>
        </p:pic>
        <p:sp>
          <p:nvSpPr>
            <p:cNvPr id="30" name="角丸四角形 29"/>
            <p:cNvSpPr/>
            <p:nvPr/>
          </p:nvSpPr>
          <p:spPr>
            <a:xfrm>
              <a:off x="2452290" y="3071323"/>
              <a:ext cx="2503758" cy="357496"/>
            </a:xfrm>
            <a:prstGeom prst="roundRect">
              <a:avLst>
                <a:gd name="adj" fmla="val 13020"/>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30"/>
            <p:cNvSpPr/>
            <p:nvPr/>
          </p:nvSpPr>
          <p:spPr>
            <a:xfrm>
              <a:off x="2487320" y="4086520"/>
              <a:ext cx="575539" cy="1238844"/>
            </a:xfrm>
            <a:prstGeom prst="roundRect">
              <a:avLst>
                <a:gd name="adj" fmla="val 699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正方形/長方形 31"/>
            <p:cNvSpPr/>
            <p:nvPr/>
          </p:nvSpPr>
          <p:spPr>
            <a:xfrm>
              <a:off x="4643904" y="2495459"/>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p>
          </p:txBody>
        </p:sp>
        <p:sp>
          <p:nvSpPr>
            <p:cNvPr id="33" name="正方形/長方形 32"/>
            <p:cNvSpPr/>
            <p:nvPr/>
          </p:nvSpPr>
          <p:spPr>
            <a:xfrm>
              <a:off x="3408910" y="5410806"/>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cxnSp>
          <p:nvCxnSpPr>
            <p:cNvPr id="34" name="直線コネクタ 33"/>
            <p:cNvCxnSpPr>
              <a:cxnSpLocks/>
              <a:stCxn id="30" idx="0"/>
            </p:cNvCxnSpPr>
            <p:nvPr/>
          </p:nvCxnSpPr>
          <p:spPr>
            <a:xfrm flipV="1">
              <a:off x="3704169" y="2740829"/>
              <a:ext cx="939735" cy="330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cxnSpLocks/>
              <a:stCxn id="31" idx="2"/>
            </p:cNvCxnSpPr>
            <p:nvPr/>
          </p:nvCxnSpPr>
          <p:spPr>
            <a:xfrm>
              <a:off x="2775090" y="5325364"/>
              <a:ext cx="544944" cy="177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グループ化 61">
            <a:extLst>
              <a:ext uri="{FF2B5EF4-FFF2-40B4-BE49-F238E27FC236}">
                <a16:creationId xmlns:a16="http://schemas.microsoft.com/office/drawing/2014/main" id="{2A933100-2D7E-4B0E-8F9E-717B560A74A6}"/>
              </a:ext>
            </a:extLst>
          </p:cNvPr>
          <p:cNvGrpSpPr/>
          <p:nvPr/>
        </p:nvGrpSpPr>
        <p:grpSpPr>
          <a:xfrm>
            <a:off x="123415" y="2124953"/>
            <a:ext cx="2128833" cy="4709439"/>
            <a:chOff x="123415" y="2139467"/>
            <a:chExt cx="2128833" cy="4709439"/>
          </a:xfrm>
        </p:grpSpPr>
        <p:sp>
          <p:nvSpPr>
            <p:cNvPr id="63" name="正方形/長方形 62">
              <a:extLst>
                <a:ext uri="{FF2B5EF4-FFF2-40B4-BE49-F238E27FC236}">
                  <a16:creationId xmlns:a16="http://schemas.microsoft.com/office/drawing/2014/main" id="{C66B770F-AF42-4A52-B51A-70F5C8E74532}"/>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64" name="コンテンツ プレースホルダー 5">
              <a:extLst>
                <a:ext uri="{FF2B5EF4-FFF2-40B4-BE49-F238E27FC236}">
                  <a16:creationId xmlns:a16="http://schemas.microsoft.com/office/drawing/2014/main" id="{4D51381C-C733-4629-91AD-6F1B92829537}"/>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65" name="正方形/長方形 64">
              <a:extLst>
                <a:ext uri="{FF2B5EF4-FFF2-40B4-BE49-F238E27FC236}">
                  <a16:creationId xmlns:a16="http://schemas.microsoft.com/office/drawing/2014/main" id="{BB10814F-7DB3-43E5-92BF-DCAE0EBE9533}"/>
                </a:ext>
              </a:extLst>
            </p:cNvPr>
            <p:cNvSpPr/>
            <p:nvPr/>
          </p:nvSpPr>
          <p:spPr>
            <a:xfrm>
              <a:off x="217888" y="4786139"/>
              <a:ext cx="1367029"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ACBF4181-135E-4264-BB01-2569C1F7FA16}"/>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正方形/長方形 67">
              <a:extLst>
                <a:ext uri="{FF2B5EF4-FFF2-40B4-BE49-F238E27FC236}">
                  <a16:creationId xmlns:a16="http://schemas.microsoft.com/office/drawing/2014/main" id="{4F4DFC3B-F4E8-4431-9CB4-CE9275ECB922}"/>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73" name="角丸四角形 35">
              <a:extLst>
                <a:ext uri="{FF2B5EF4-FFF2-40B4-BE49-F238E27FC236}">
                  <a16:creationId xmlns:a16="http://schemas.microsoft.com/office/drawing/2014/main" id="{8517D6F5-9E00-4472-9747-AEBDCFF143C1}"/>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4" name="角丸四角形 36">
              <a:extLst>
                <a:ext uri="{FF2B5EF4-FFF2-40B4-BE49-F238E27FC236}">
                  <a16:creationId xmlns:a16="http://schemas.microsoft.com/office/drawing/2014/main" id="{8FB25D39-2ADF-4BF3-B41F-62ECAE7FDC7A}"/>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5" name="下矢印 33">
              <a:extLst>
                <a:ext uri="{FF2B5EF4-FFF2-40B4-BE49-F238E27FC236}">
                  <a16:creationId xmlns:a16="http://schemas.microsoft.com/office/drawing/2014/main" id="{77770788-B93B-45E2-99E8-5383AB4579A5}"/>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角丸四角形 38">
              <a:extLst>
                <a:ext uri="{FF2B5EF4-FFF2-40B4-BE49-F238E27FC236}">
                  <a16:creationId xmlns:a16="http://schemas.microsoft.com/office/drawing/2014/main" id="{7382FD4D-2972-47A1-85CE-F9CE991EAA1D}"/>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角丸四角形 39">
              <a:extLst>
                <a:ext uri="{FF2B5EF4-FFF2-40B4-BE49-F238E27FC236}">
                  <a16:creationId xmlns:a16="http://schemas.microsoft.com/office/drawing/2014/main" id="{06C5B440-C51E-4C17-9306-1A0C05F30E61}"/>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下矢印 40">
              <a:extLst>
                <a:ext uri="{FF2B5EF4-FFF2-40B4-BE49-F238E27FC236}">
                  <a16:creationId xmlns:a16="http://schemas.microsoft.com/office/drawing/2014/main" id="{08C6F1C2-5358-43BA-A9BB-7FE209441C63}"/>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正方形/長方形 83">
              <a:extLst>
                <a:ext uri="{FF2B5EF4-FFF2-40B4-BE49-F238E27FC236}">
                  <a16:creationId xmlns:a16="http://schemas.microsoft.com/office/drawing/2014/main" id="{C010DEF0-3572-495C-B92A-69453DCBBA42}"/>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85" name="下矢印 43">
              <a:extLst>
                <a:ext uri="{FF2B5EF4-FFF2-40B4-BE49-F238E27FC236}">
                  <a16:creationId xmlns:a16="http://schemas.microsoft.com/office/drawing/2014/main" id="{E0EAB7E4-D12E-4625-AC14-6E48E80ADE58}"/>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6" name="下矢印 47">
              <a:extLst>
                <a:ext uri="{FF2B5EF4-FFF2-40B4-BE49-F238E27FC236}">
                  <a16:creationId xmlns:a16="http://schemas.microsoft.com/office/drawing/2014/main" id="{E8328A23-E65C-45D4-9180-236CE22C36C0}"/>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下矢印 48">
              <a:extLst>
                <a:ext uri="{FF2B5EF4-FFF2-40B4-BE49-F238E27FC236}">
                  <a16:creationId xmlns:a16="http://schemas.microsoft.com/office/drawing/2014/main" id="{8E3CCF09-83DB-400A-B4AD-25EC75300D04}"/>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8" name="下矢印 40">
              <a:extLst>
                <a:ext uri="{FF2B5EF4-FFF2-40B4-BE49-F238E27FC236}">
                  <a16:creationId xmlns:a16="http://schemas.microsoft.com/office/drawing/2014/main" id="{340F9BAA-C1B0-4C88-B86F-4BDE291F9FDD}"/>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下矢印 40">
              <a:extLst>
                <a:ext uri="{FF2B5EF4-FFF2-40B4-BE49-F238E27FC236}">
                  <a16:creationId xmlns:a16="http://schemas.microsoft.com/office/drawing/2014/main" id="{2955500B-478D-4726-88B1-2C6F8631C542}"/>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0" name="下矢印 43">
              <a:extLst>
                <a:ext uri="{FF2B5EF4-FFF2-40B4-BE49-F238E27FC236}">
                  <a16:creationId xmlns:a16="http://schemas.microsoft.com/office/drawing/2014/main" id="{6345CA61-B558-43C4-A74C-BB4C6B500B32}"/>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角丸四角形 59">
              <a:extLst>
                <a:ext uri="{FF2B5EF4-FFF2-40B4-BE49-F238E27FC236}">
                  <a16:creationId xmlns:a16="http://schemas.microsoft.com/office/drawing/2014/main" id="{70648828-0F88-422C-B63A-B1CEEAF722E7}"/>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92" name="角丸四角形 92">
              <a:extLst>
                <a:ext uri="{FF2B5EF4-FFF2-40B4-BE49-F238E27FC236}">
                  <a16:creationId xmlns:a16="http://schemas.microsoft.com/office/drawing/2014/main" id="{CFE800B6-B8FB-44DF-AD55-5B7AD699721F}"/>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3" name="コンテンツ プレースホルダー 5">
              <a:extLst>
                <a:ext uri="{FF2B5EF4-FFF2-40B4-BE49-F238E27FC236}">
                  <a16:creationId xmlns:a16="http://schemas.microsoft.com/office/drawing/2014/main" id="{142E4338-185A-45AB-B867-7A22337F23FC}"/>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94" name="下矢印 33">
              <a:extLst>
                <a:ext uri="{FF2B5EF4-FFF2-40B4-BE49-F238E27FC236}">
                  <a16:creationId xmlns:a16="http://schemas.microsoft.com/office/drawing/2014/main" id="{6CB707AB-B1E6-4FF9-A27F-10244F0375BA}"/>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96" name="タイトル 1">
            <a:extLst>
              <a:ext uri="{FF2B5EF4-FFF2-40B4-BE49-F238E27FC236}">
                <a16:creationId xmlns:a16="http://schemas.microsoft.com/office/drawing/2014/main" id="{FF1F7940-48B7-4BCB-88D0-2EE21DD4CA95}"/>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2.5.5.1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データファイルエクスポート</a:t>
            </a:r>
          </a:p>
        </p:txBody>
      </p:sp>
    </p:spTree>
    <p:extLst>
      <p:ext uri="{BB962C8B-B14F-4D97-AF65-F5344CB8AC3E}">
        <p14:creationId xmlns:p14="http://schemas.microsoft.com/office/powerpoint/2010/main" val="271218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4E6A3DE-DE4D-4973-9DB5-84A694BEF30D}"/>
              </a:ext>
            </a:extLst>
          </p:cNvPr>
          <p:cNvPicPr>
            <a:picLocks noChangeAspect="1"/>
          </p:cNvPicPr>
          <p:nvPr/>
        </p:nvPicPr>
        <p:blipFill>
          <a:blip r:embed="rId3"/>
          <a:stretch>
            <a:fillRect/>
          </a:stretch>
        </p:blipFill>
        <p:spPr>
          <a:xfrm>
            <a:off x="2413113" y="2406082"/>
            <a:ext cx="6511092" cy="3432345"/>
          </a:xfrm>
          <a:prstGeom prst="rect">
            <a:avLst/>
          </a:prstGeom>
        </p:spPr>
      </p:pic>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65" name="コンテンツ プレースホルダー 5"/>
          <p:cNvSpPr txBox="1">
            <a:spLocks/>
          </p:cNvSpPr>
          <p:nvPr/>
        </p:nvSpPr>
        <p:spPr>
          <a:xfrm>
            <a:off x="521280" y="881010"/>
            <a:ext cx="8526338" cy="142921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ソフトウェア・サンプルライブラリ詳細画面の内容を編集する場合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FB-T-A-006_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ソフトウェア詳細情報」データファイルの内容を</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で編集します。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「メンバー専用」項目の値を「</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1</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」にセットした場合、ファイルのダウンロードに</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FA</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メンバーズ</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ID</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と</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パスワードが必要になります。</a:t>
            </a: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角丸四角形 25"/>
          <p:cNvSpPr/>
          <p:nvPr/>
        </p:nvSpPr>
        <p:spPr>
          <a:xfrm>
            <a:off x="5650993" y="3637416"/>
            <a:ext cx="3054096" cy="2004435"/>
          </a:xfrm>
          <a:prstGeom prst="roundRect">
            <a:avLst>
              <a:gd name="adj" fmla="val 270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正方形/長方形 26"/>
          <p:cNvSpPr/>
          <p:nvPr/>
        </p:nvSpPr>
        <p:spPr>
          <a:xfrm>
            <a:off x="6820486" y="3291321"/>
            <a:ext cx="715110" cy="412807"/>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pic>
        <p:nvPicPr>
          <p:cNvPr id="3" name="図 2">
            <a:extLst>
              <a:ext uri="{FF2B5EF4-FFF2-40B4-BE49-F238E27FC236}">
                <a16:creationId xmlns:a16="http://schemas.microsoft.com/office/drawing/2014/main" id="{94088D45-36B3-4E5D-A6BA-8DEE1ABFF323}"/>
              </a:ext>
            </a:extLst>
          </p:cNvPr>
          <p:cNvPicPr>
            <a:picLocks noChangeAspect="1"/>
          </p:cNvPicPr>
          <p:nvPr/>
        </p:nvPicPr>
        <p:blipFill>
          <a:blip r:embed="rId4"/>
          <a:stretch>
            <a:fillRect/>
          </a:stretch>
        </p:blipFill>
        <p:spPr>
          <a:xfrm>
            <a:off x="2783954" y="5337318"/>
            <a:ext cx="3778142" cy="1246044"/>
          </a:xfrm>
          <a:prstGeom prst="rect">
            <a:avLst/>
          </a:prstGeom>
          <a:ln>
            <a:solidFill>
              <a:schemeClr val="tx1"/>
            </a:solidFill>
          </a:ln>
        </p:spPr>
      </p:pic>
      <p:sp>
        <p:nvSpPr>
          <p:cNvPr id="30" name="角丸四角形 25">
            <a:extLst>
              <a:ext uri="{FF2B5EF4-FFF2-40B4-BE49-F238E27FC236}">
                <a16:creationId xmlns:a16="http://schemas.microsoft.com/office/drawing/2014/main" id="{E5C8DBF2-249C-4460-87F4-7EE6F385D45A}"/>
              </a:ext>
            </a:extLst>
          </p:cNvPr>
          <p:cNvSpPr/>
          <p:nvPr/>
        </p:nvSpPr>
        <p:spPr>
          <a:xfrm>
            <a:off x="5078421" y="4524734"/>
            <a:ext cx="1565984" cy="546003"/>
          </a:xfrm>
          <a:prstGeom prst="roundRect">
            <a:avLst>
              <a:gd name="adj" fmla="val 2708"/>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31" name="直線コネクタ 30">
            <a:extLst>
              <a:ext uri="{FF2B5EF4-FFF2-40B4-BE49-F238E27FC236}">
                <a16:creationId xmlns:a16="http://schemas.microsoft.com/office/drawing/2014/main" id="{3900CEB5-3892-4DDA-8DDE-763B60D768E1}"/>
              </a:ext>
            </a:extLst>
          </p:cNvPr>
          <p:cNvCxnSpPr>
            <a:cxnSpLocks/>
          </p:cNvCxnSpPr>
          <p:nvPr/>
        </p:nvCxnSpPr>
        <p:spPr>
          <a:xfrm flipH="1">
            <a:off x="2783954" y="5048350"/>
            <a:ext cx="2294467" cy="2889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D5DF9C75-3823-47D3-9535-5007B5EB2009}"/>
              </a:ext>
            </a:extLst>
          </p:cNvPr>
          <p:cNvCxnSpPr>
            <a:cxnSpLocks/>
          </p:cNvCxnSpPr>
          <p:nvPr/>
        </p:nvCxnSpPr>
        <p:spPr>
          <a:xfrm flipH="1">
            <a:off x="6562096" y="5070737"/>
            <a:ext cx="82309" cy="2665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角丸四角形 25">
            <a:extLst>
              <a:ext uri="{FF2B5EF4-FFF2-40B4-BE49-F238E27FC236}">
                <a16:creationId xmlns:a16="http://schemas.microsoft.com/office/drawing/2014/main" id="{60E4878B-DA90-413A-928E-7BD4C7D35149}"/>
              </a:ext>
            </a:extLst>
          </p:cNvPr>
          <p:cNvSpPr/>
          <p:nvPr/>
        </p:nvSpPr>
        <p:spPr>
          <a:xfrm>
            <a:off x="2929746" y="6254099"/>
            <a:ext cx="3662493" cy="130332"/>
          </a:xfrm>
          <a:prstGeom prst="roundRect">
            <a:avLst>
              <a:gd name="adj" fmla="val 2708"/>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4" name="グループ化 33">
            <a:extLst>
              <a:ext uri="{FF2B5EF4-FFF2-40B4-BE49-F238E27FC236}">
                <a16:creationId xmlns:a16="http://schemas.microsoft.com/office/drawing/2014/main" id="{74A39EEA-0452-4D7D-8C89-8E00932F3919}"/>
              </a:ext>
            </a:extLst>
          </p:cNvPr>
          <p:cNvGrpSpPr/>
          <p:nvPr/>
        </p:nvGrpSpPr>
        <p:grpSpPr>
          <a:xfrm>
            <a:off x="123415" y="2124953"/>
            <a:ext cx="2128833" cy="4709439"/>
            <a:chOff x="123415" y="2139467"/>
            <a:chExt cx="2128833" cy="4709439"/>
          </a:xfrm>
        </p:grpSpPr>
        <p:sp>
          <p:nvSpPr>
            <p:cNvPr id="35" name="正方形/長方形 34">
              <a:extLst>
                <a:ext uri="{FF2B5EF4-FFF2-40B4-BE49-F238E27FC236}">
                  <a16:creationId xmlns:a16="http://schemas.microsoft.com/office/drawing/2014/main" id="{D1A7F4F3-C912-4CFF-8B1B-A852E7918E0A}"/>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38" name="正方形/長方形 37">
              <a:extLst>
                <a:ext uri="{FF2B5EF4-FFF2-40B4-BE49-F238E27FC236}">
                  <a16:creationId xmlns:a16="http://schemas.microsoft.com/office/drawing/2014/main" id="{6BA49419-DE33-4FEF-A11C-B0526D123BB8}"/>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DC4FF0E8-980B-4112-B626-644334C1C27C}"/>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40" name="コンテンツ プレースホルダー 5">
              <a:extLst>
                <a:ext uri="{FF2B5EF4-FFF2-40B4-BE49-F238E27FC236}">
                  <a16:creationId xmlns:a16="http://schemas.microsoft.com/office/drawing/2014/main" id="{15B0ADC1-594D-462C-AE2C-DBFBC98FC5FA}"/>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41" name="正方形/長方形 40">
              <a:extLst>
                <a:ext uri="{FF2B5EF4-FFF2-40B4-BE49-F238E27FC236}">
                  <a16:creationId xmlns:a16="http://schemas.microsoft.com/office/drawing/2014/main" id="{9226415B-7F5C-4F1A-90A9-598CA69796F2}"/>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6E1A773A-1BF1-4906-8137-D686E360088F}"/>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3" name="角丸四角形 35">
              <a:extLst>
                <a:ext uri="{FF2B5EF4-FFF2-40B4-BE49-F238E27FC236}">
                  <a16:creationId xmlns:a16="http://schemas.microsoft.com/office/drawing/2014/main" id="{E4B8844E-454C-4945-AFE2-EADB17228287}"/>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4" name="角丸四角形 36">
              <a:extLst>
                <a:ext uri="{FF2B5EF4-FFF2-40B4-BE49-F238E27FC236}">
                  <a16:creationId xmlns:a16="http://schemas.microsoft.com/office/drawing/2014/main" id="{E872247B-6509-4376-A925-B741DC55820C}"/>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5" name="下矢印 33">
              <a:extLst>
                <a:ext uri="{FF2B5EF4-FFF2-40B4-BE49-F238E27FC236}">
                  <a16:creationId xmlns:a16="http://schemas.microsoft.com/office/drawing/2014/main" id="{2B8DCF69-D055-485D-A2C2-09E2FD2770FB}"/>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角丸四角形 38">
              <a:extLst>
                <a:ext uri="{FF2B5EF4-FFF2-40B4-BE49-F238E27FC236}">
                  <a16:creationId xmlns:a16="http://schemas.microsoft.com/office/drawing/2014/main" id="{DAB160C1-B383-439A-AD20-4B1A57B24090}"/>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39">
              <a:extLst>
                <a:ext uri="{FF2B5EF4-FFF2-40B4-BE49-F238E27FC236}">
                  <a16:creationId xmlns:a16="http://schemas.microsoft.com/office/drawing/2014/main" id="{D74AD0E3-EFCF-4F56-AFE0-EB78A6120CBB}"/>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下矢印 40">
              <a:extLst>
                <a:ext uri="{FF2B5EF4-FFF2-40B4-BE49-F238E27FC236}">
                  <a16:creationId xmlns:a16="http://schemas.microsoft.com/office/drawing/2014/main" id="{D374632E-4132-4B0A-988D-6E8A9C4A024F}"/>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43">
              <a:extLst>
                <a:ext uri="{FF2B5EF4-FFF2-40B4-BE49-F238E27FC236}">
                  <a16:creationId xmlns:a16="http://schemas.microsoft.com/office/drawing/2014/main" id="{B5DCF763-A02C-4EF0-B84F-E02D679F2D79}"/>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7">
              <a:extLst>
                <a:ext uri="{FF2B5EF4-FFF2-40B4-BE49-F238E27FC236}">
                  <a16:creationId xmlns:a16="http://schemas.microsoft.com/office/drawing/2014/main" id="{3A8963C6-3CA0-4A60-8563-C9EE6C39C2BE}"/>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8">
              <a:extLst>
                <a:ext uri="{FF2B5EF4-FFF2-40B4-BE49-F238E27FC236}">
                  <a16:creationId xmlns:a16="http://schemas.microsoft.com/office/drawing/2014/main" id="{2B641092-03E3-4401-BCAE-107C3F354432}"/>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40">
              <a:extLst>
                <a:ext uri="{FF2B5EF4-FFF2-40B4-BE49-F238E27FC236}">
                  <a16:creationId xmlns:a16="http://schemas.microsoft.com/office/drawing/2014/main" id="{5599C55C-074E-453A-A0B8-D37356606B64}"/>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40">
              <a:extLst>
                <a:ext uri="{FF2B5EF4-FFF2-40B4-BE49-F238E27FC236}">
                  <a16:creationId xmlns:a16="http://schemas.microsoft.com/office/drawing/2014/main" id="{9D3F11E8-4D6B-4FC0-B489-EEB803957D10}"/>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43">
              <a:extLst>
                <a:ext uri="{FF2B5EF4-FFF2-40B4-BE49-F238E27FC236}">
                  <a16:creationId xmlns:a16="http://schemas.microsoft.com/office/drawing/2014/main" id="{AFE33981-12C6-43C0-BD8C-1E48D26F519D}"/>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59">
              <a:extLst>
                <a:ext uri="{FF2B5EF4-FFF2-40B4-BE49-F238E27FC236}">
                  <a16:creationId xmlns:a16="http://schemas.microsoft.com/office/drawing/2014/main" id="{06F89352-D747-4912-B27C-4D387D3016E6}"/>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92">
              <a:extLst>
                <a:ext uri="{FF2B5EF4-FFF2-40B4-BE49-F238E27FC236}">
                  <a16:creationId xmlns:a16="http://schemas.microsoft.com/office/drawing/2014/main" id="{EA5D00FF-B803-4EC4-881C-3846423CA95E}"/>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コンテンツ プレースホルダー 5">
              <a:extLst>
                <a:ext uri="{FF2B5EF4-FFF2-40B4-BE49-F238E27FC236}">
                  <a16:creationId xmlns:a16="http://schemas.microsoft.com/office/drawing/2014/main" id="{8A165A6D-B114-4F61-B944-55F97F1FC817}"/>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58" name="下矢印 33">
              <a:extLst>
                <a:ext uri="{FF2B5EF4-FFF2-40B4-BE49-F238E27FC236}">
                  <a16:creationId xmlns:a16="http://schemas.microsoft.com/office/drawing/2014/main" id="{C7BA10AA-DA4F-4D73-A273-C9A9DB3B2A31}"/>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60" name="タイトル 1">
            <a:extLst>
              <a:ext uri="{FF2B5EF4-FFF2-40B4-BE49-F238E27FC236}">
                <a16:creationId xmlns:a16="http://schemas.microsoft.com/office/drawing/2014/main" id="{9DC2A9B7-8771-4964-B027-A0D8100E53F1}"/>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2.5.5.2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Excel</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編集</a:t>
            </a:r>
          </a:p>
        </p:txBody>
      </p:sp>
    </p:spTree>
    <p:extLst>
      <p:ext uri="{BB962C8B-B14F-4D97-AF65-F5344CB8AC3E}">
        <p14:creationId xmlns:p14="http://schemas.microsoft.com/office/powerpoint/2010/main" val="406405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48"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ソフトウェア・サンプルライブラリ詳細画面の内容を編集する場合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startAt="2"/>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FB-T-A-006_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ソフトウェア詳細情報」データファイルの内容をインポートします。</a:t>
            </a:r>
            <a:endParaRPr kumimoji="1" lang="en-US" altLang="ja-JP"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　　</a:t>
            </a:r>
            <a:r>
              <a:rPr lang="ja-JP" altLang="en-US" sz="1200">
                <a:solidFill>
                  <a:schemeClr val="tx1"/>
                </a:solidFill>
                <a:latin typeface="メイリオ" panose="020B0604030504040204" pitchFamily="50" charset="-128"/>
                <a:ea typeface="メイリオ" panose="020B0604030504040204" pitchFamily="50" charset="-128"/>
              </a:rPr>
              <a:t> ➡ </a:t>
            </a:r>
            <a:r>
              <a:rPr lang="en-US" altLang="ja-JP" sz="1200">
                <a:solidFill>
                  <a:schemeClr val="tx1"/>
                </a:solidFill>
                <a:latin typeface="メイリオ" panose="020B0604030504040204" pitchFamily="50" charset="-128"/>
                <a:ea typeface="メイリオ" panose="020B0604030504040204" pitchFamily="50" charset="-128"/>
              </a:rPr>
              <a:t>『</a:t>
            </a: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200" b="1" i="0" u="none" strike="noStrike" kern="1200" cap="none" spc="0" normalizeH="0" baseline="0" noProof="0">
                <a:ln>
                  <a:noFill/>
                </a:ln>
                <a:solidFill>
                  <a:prstClr val="black"/>
                </a:solidFill>
                <a:effectLst/>
                <a:uLnTx/>
                <a:uFillTx/>
                <a:hlinkClick r:id="rId3" action="ppaction://hlinksldjump"/>
              </a:rPr>
              <a:t>2.5.4.3 </a:t>
            </a:r>
            <a:r>
              <a:rPr kumimoji="1" lang="ja-JP" altLang="en-US" sz="1200" b="1" i="0" u="none" strike="noStrike" kern="1200" cap="none" spc="0" normalizeH="0" baseline="0" noProof="0">
                <a:ln>
                  <a:noFill/>
                </a:ln>
                <a:solidFill>
                  <a:prstClr val="black"/>
                </a:solidFill>
                <a:effectLst/>
                <a:uLnTx/>
                <a:uFillTx/>
                <a:hlinkClick r:id="rId3" action="ppaction://hlinksldjump"/>
              </a:rPr>
              <a:t>ソフトウェア・サンプルライブラリ情報登録</a:t>
            </a:r>
            <a:r>
              <a:rPr lang="ja-JP" altLang="en-US" sz="1200">
                <a:solidFill>
                  <a:prstClr val="black"/>
                </a:solidFill>
                <a:hlinkClick r:id="rId3" action="ppaction://hlinksldjump"/>
              </a:rPr>
              <a:t>　</a:t>
            </a:r>
            <a:r>
              <a:rPr kumimoji="1" lang="ja-JP" altLang="en-US" sz="1200" b="1" i="0" u="none" strike="noStrike" kern="1200" cap="none" spc="0" normalizeH="0" baseline="0" noProof="0">
                <a:ln>
                  <a:noFill/>
                </a:ln>
                <a:solidFill>
                  <a:prstClr val="black"/>
                </a:solidFill>
                <a:effectLst/>
                <a:uLnTx/>
                <a:uFillTx/>
                <a:hlinkClick r:id="rId3" action="ppaction://hlinksldjump"/>
              </a:rPr>
              <a:t>データファイルインポート</a:t>
            </a:r>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へ</a:t>
            </a:r>
            <a:endParaRPr kumimoji="1" lang="ja-JP" altLang="en-US" sz="12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endParaRPr>
          </a:p>
        </p:txBody>
      </p:sp>
      <p:grpSp>
        <p:nvGrpSpPr>
          <p:cNvPr id="22" name="グループ化 21">
            <a:extLst>
              <a:ext uri="{FF2B5EF4-FFF2-40B4-BE49-F238E27FC236}">
                <a16:creationId xmlns:a16="http://schemas.microsoft.com/office/drawing/2014/main" id="{FF680E80-AF82-4C09-A419-CAEE604F08AD}"/>
              </a:ext>
            </a:extLst>
          </p:cNvPr>
          <p:cNvGrpSpPr/>
          <p:nvPr/>
        </p:nvGrpSpPr>
        <p:grpSpPr>
          <a:xfrm>
            <a:off x="123415" y="2124953"/>
            <a:ext cx="2128833" cy="4709439"/>
            <a:chOff x="123415" y="2139467"/>
            <a:chExt cx="2128833" cy="4709439"/>
          </a:xfrm>
        </p:grpSpPr>
        <p:sp>
          <p:nvSpPr>
            <p:cNvPr id="23" name="正方形/長方形 22">
              <a:extLst>
                <a:ext uri="{FF2B5EF4-FFF2-40B4-BE49-F238E27FC236}">
                  <a16:creationId xmlns:a16="http://schemas.microsoft.com/office/drawing/2014/main" id="{2B93E843-83E8-4A88-881A-0FDA582D5A70}"/>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24" name="正方形/長方形 23">
              <a:extLst>
                <a:ext uri="{FF2B5EF4-FFF2-40B4-BE49-F238E27FC236}">
                  <a16:creationId xmlns:a16="http://schemas.microsoft.com/office/drawing/2014/main" id="{6F804CB9-94A6-4789-AE49-3C565D14B173}"/>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5" name="正方形/長方形 24">
              <a:extLst>
                <a:ext uri="{FF2B5EF4-FFF2-40B4-BE49-F238E27FC236}">
                  <a16:creationId xmlns:a16="http://schemas.microsoft.com/office/drawing/2014/main" id="{D2FC1540-4877-4E12-BA74-CB1193DA8357}"/>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26" name="コンテンツ プレースホルダー 5">
              <a:extLst>
                <a:ext uri="{FF2B5EF4-FFF2-40B4-BE49-F238E27FC236}">
                  <a16:creationId xmlns:a16="http://schemas.microsoft.com/office/drawing/2014/main" id="{4364C8CD-D9EE-4889-8DF2-6A574AF570EB}"/>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27" name="正方形/長方形 26">
              <a:extLst>
                <a:ext uri="{FF2B5EF4-FFF2-40B4-BE49-F238E27FC236}">
                  <a16:creationId xmlns:a16="http://schemas.microsoft.com/office/drawing/2014/main" id="{1D32394A-4F99-4239-A815-13BF3760CF49}"/>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正方形/長方形 27">
              <a:extLst>
                <a:ext uri="{FF2B5EF4-FFF2-40B4-BE49-F238E27FC236}">
                  <a16:creationId xmlns:a16="http://schemas.microsoft.com/office/drawing/2014/main" id="{A162F727-BEF9-45B1-889A-9253EE5BE31F}"/>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29" name="角丸四角形 35">
              <a:extLst>
                <a:ext uri="{FF2B5EF4-FFF2-40B4-BE49-F238E27FC236}">
                  <a16:creationId xmlns:a16="http://schemas.microsoft.com/office/drawing/2014/main" id="{D8DD1DB7-1C2F-4E11-8C1A-77A7F722462B}"/>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0" name="角丸四角形 36">
              <a:extLst>
                <a:ext uri="{FF2B5EF4-FFF2-40B4-BE49-F238E27FC236}">
                  <a16:creationId xmlns:a16="http://schemas.microsoft.com/office/drawing/2014/main" id="{60CC063C-707C-49E0-B283-8DA44E1BAED5}"/>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1" name="下矢印 33">
              <a:extLst>
                <a:ext uri="{FF2B5EF4-FFF2-40B4-BE49-F238E27FC236}">
                  <a16:creationId xmlns:a16="http://schemas.microsoft.com/office/drawing/2014/main" id="{399AF1A6-6132-4AEF-8A4B-36E92686DB3C}"/>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角丸四角形 38">
              <a:extLst>
                <a:ext uri="{FF2B5EF4-FFF2-40B4-BE49-F238E27FC236}">
                  <a16:creationId xmlns:a16="http://schemas.microsoft.com/office/drawing/2014/main" id="{594AC80F-1C1B-4FC5-B23B-337BEBD6ECD1}"/>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角丸四角形 39">
              <a:extLst>
                <a:ext uri="{FF2B5EF4-FFF2-40B4-BE49-F238E27FC236}">
                  <a16:creationId xmlns:a16="http://schemas.microsoft.com/office/drawing/2014/main" id="{605282F4-56A1-44FB-9EA7-325723873EC6}"/>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0">
              <a:extLst>
                <a:ext uri="{FF2B5EF4-FFF2-40B4-BE49-F238E27FC236}">
                  <a16:creationId xmlns:a16="http://schemas.microsoft.com/office/drawing/2014/main" id="{446F81A7-51CA-4774-80A7-5022A4FA36FE}"/>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3">
              <a:extLst>
                <a:ext uri="{FF2B5EF4-FFF2-40B4-BE49-F238E27FC236}">
                  <a16:creationId xmlns:a16="http://schemas.microsoft.com/office/drawing/2014/main" id="{8C1AFD3A-2899-4CA7-9BC9-9ADE8B9820B6}"/>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7">
              <a:extLst>
                <a:ext uri="{FF2B5EF4-FFF2-40B4-BE49-F238E27FC236}">
                  <a16:creationId xmlns:a16="http://schemas.microsoft.com/office/drawing/2014/main" id="{1999F522-9D9B-4DC2-B07E-20B1FF154544}"/>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8">
              <a:extLst>
                <a:ext uri="{FF2B5EF4-FFF2-40B4-BE49-F238E27FC236}">
                  <a16:creationId xmlns:a16="http://schemas.microsoft.com/office/drawing/2014/main" id="{8E1B2702-C262-4E9E-AE8C-3C130939B91B}"/>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0">
              <a:extLst>
                <a:ext uri="{FF2B5EF4-FFF2-40B4-BE49-F238E27FC236}">
                  <a16:creationId xmlns:a16="http://schemas.microsoft.com/office/drawing/2014/main" id="{1224D5CC-F29E-4013-A366-2A6A3D285095}"/>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下矢印 40">
              <a:extLst>
                <a:ext uri="{FF2B5EF4-FFF2-40B4-BE49-F238E27FC236}">
                  <a16:creationId xmlns:a16="http://schemas.microsoft.com/office/drawing/2014/main" id="{8328973C-2023-4CCF-9111-E1338015939D}"/>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3">
              <a:extLst>
                <a:ext uri="{FF2B5EF4-FFF2-40B4-BE49-F238E27FC236}">
                  <a16:creationId xmlns:a16="http://schemas.microsoft.com/office/drawing/2014/main" id="{CA0BC522-DC16-4492-B494-DB36E7F8DBFE}"/>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59">
              <a:extLst>
                <a:ext uri="{FF2B5EF4-FFF2-40B4-BE49-F238E27FC236}">
                  <a16:creationId xmlns:a16="http://schemas.microsoft.com/office/drawing/2014/main" id="{CD70FC6B-9D10-4F76-B313-CEA91F012D2F}"/>
                </a:ext>
              </a:extLst>
            </p:cNvPr>
            <p:cNvSpPr/>
            <p:nvPr/>
          </p:nvSpPr>
          <p:spPr>
            <a:xfrm>
              <a:off x="783690" y="4403238"/>
              <a:ext cx="1236106" cy="1530635"/>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92">
              <a:extLst>
                <a:ext uri="{FF2B5EF4-FFF2-40B4-BE49-F238E27FC236}">
                  <a16:creationId xmlns:a16="http://schemas.microsoft.com/office/drawing/2014/main" id="{694C876C-79F7-4D1B-B4A9-E7B431637283}"/>
                </a:ext>
              </a:extLst>
            </p:cNvPr>
            <p:cNvSpPr/>
            <p:nvPr/>
          </p:nvSpPr>
          <p:spPr>
            <a:xfrm>
              <a:off x="1569415" y="4316164"/>
              <a:ext cx="531639" cy="261234"/>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コンテンツ プレースホルダー 5">
              <a:extLst>
                <a:ext uri="{FF2B5EF4-FFF2-40B4-BE49-F238E27FC236}">
                  <a16:creationId xmlns:a16="http://schemas.microsoft.com/office/drawing/2014/main" id="{ED7D0B9F-59E2-4EE2-A0CF-17F477F1CA6A}"/>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44" name="下矢印 33">
              <a:extLst>
                <a:ext uri="{FF2B5EF4-FFF2-40B4-BE49-F238E27FC236}">
                  <a16:creationId xmlns:a16="http://schemas.microsoft.com/office/drawing/2014/main" id="{06DD9C69-C0BE-4451-A340-9D38C3B72A5D}"/>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46" name="タイトル 1">
            <a:extLst>
              <a:ext uri="{FF2B5EF4-FFF2-40B4-BE49-F238E27FC236}">
                <a16:creationId xmlns:a16="http://schemas.microsoft.com/office/drawing/2014/main" id="{7D85A972-30B8-418E-985A-B7CEBC792637}"/>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2.5.5.3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274789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lvl="0"/>
            <a:r>
              <a:rPr lang="ja-JP" altLang="en-US"/>
              <a:t>ソフトウェア・サンプルライブラリ</a:t>
            </a:r>
            <a:br>
              <a:rPr lang="en-US" altLang="ja-JP"/>
            </a:br>
            <a:r>
              <a:rPr lang="en-US" altLang="ja-JP"/>
              <a:t>EC</a:t>
            </a:r>
            <a:r>
              <a:rPr lang="ja-JP" altLang="en-US"/>
              <a:t>連携する場合</a:t>
            </a:r>
            <a:endParaRPr lang="en-US" altLang="ja-JP"/>
          </a:p>
        </p:txBody>
      </p:sp>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 name="正方形/長方形 4">
            <a:extLst>
              <a:ext uri="{FF2B5EF4-FFF2-40B4-BE49-F238E27FC236}">
                <a16:creationId xmlns:a16="http://schemas.microsoft.com/office/drawing/2014/main" id="{946E8659-B2C3-475F-91F2-206BDDB6E3AA}"/>
              </a:ext>
            </a:extLst>
          </p:cNvPr>
          <p:cNvSpPr/>
          <p:nvPr/>
        </p:nvSpPr>
        <p:spPr>
          <a:xfrm>
            <a:off x="3531687" y="3429000"/>
            <a:ext cx="2080625" cy="645548"/>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
        <p:nvSpPr>
          <p:cNvPr id="9" name="サブタイトル 2">
            <a:extLst>
              <a:ext uri="{FF2B5EF4-FFF2-40B4-BE49-F238E27FC236}">
                <a16:creationId xmlns:a16="http://schemas.microsoft.com/office/drawing/2014/main" id="{23F2CDB5-4FDE-45EA-A9F4-7C511011A14D}"/>
              </a:ext>
            </a:extLst>
          </p:cNvPr>
          <p:cNvSpPr>
            <a:spLocks noGrp="1"/>
          </p:cNvSpPr>
          <p:nvPr>
            <p:ph type="subTitle" idx="1"/>
          </p:nvPr>
        </p:nvSpPr>
        <p:spPr>
          <a:xfrm>
            <a:off x="685800" y="4687385"/>
            <a:ext cx="8143875" cy="1784862"/>
          </a:xfrm>
        </p:spPr>
        <p:txBody>
          <a:bodyPr vert="horz" lIns="91440" tIns="45720" rIns="91440" bIns="45720" rtlCol="0">
            <a:noAutofit/>
          </a:bodyPr>
          <a:lstStyle/>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ソフトウェア・サンプルライブラリ一覧</a:t>
            </a:r>
            <a:r>
              <a:rPr lang="ja-JP" altLang="en-US" sz="1400">
                <a:solidFill>
                  <a:schemeClr val="tx1"/>
                </a:solidFill>
              </a:rPr>
              <a:t>画面の内容を編集する場合、下記手順をご参照ください。</a:t>
            </a:r>
            <a:br>
              <a:rPr lang="en-US" altLang="ja-JP" sz="1400">
                <a:hlinkClick r:id="rId2" action="ppaction://hlinksldjump"/>
              </a:rPr>
            </a:br>
            <a:r>
              <a:rPr lang="ja-JP" altLang="en-US" sz="1400"/>
              <a:t>　</a:t>
            </a:r>
            <a:r>
              <a:rPr lang="en-US" altLang="ja-JP" sz="1400">
                <a:hlinkClick r:id="rId3" action="ppaction://hlinksldjump"/>
              </a:rPr>
              <a:t>『</a:t>
            </a:r>
            <a:r>
              <a:rPr lang="ja-JP" altLang="en-US" sz="1400">
                <a:hlinkClick r:id="rId3" action="ppaction://hlinksldjump"/>
              </a:rPr>
              <a:t>ソフトウェア・サンプルライブラリ一覧画面の内容を</a:t>
            </a:r>
            <a:r>
              <a:rPr lang="ja-JP" altLang="ja-JP" sz="1400">
                <a:hlinkClick r:id="rId3" action="ppaction://hlinksldjump"/>
              </a:rPr>
              <a:t>編集する場合</a:t>
            </a:r>
            <a:r>
              <a:rPr lang="en-US" altLang="ja-JP" sz="1400">
                <a:hlinkClick r:id="rId3" action="ppaction://hlinksldjump"/>
              </a:rPr>
              <a:t>』</a:t>
            </a:r>
            <a:endParaRPr lang="en-US" altLang="ja-JP" sz="1400"/>
          </a:p>
          <a:p>
            <a:pPr algn="l">
              <a:lnSpc>
                <a:spcPct val="130000"/>
              </a:lnSpc>
              <a:spcBef>
                <a:spcPts val="1200"/>
              </a:spcBef>
            </a:pPr>
            <a:r>
              <a:rPr kumimoji="1" lang="ja-JP" altLang="en-US" sz="1400" b="0" i="0" u="none" strike="noStrike" kern="1200" cap="none" spc="0" normalizeH="0" baseline="0" noProof="0">
                <a:ln>
                  <a:noFill/>
                </a:ln>
                <a:solidFill>
                  <a:schemeClr val="tx1"/>
                </a:solidFill>
                <a:effectLst/>
                <a:uLnTx/>
                <a:uFillTx/>
                <a:latin typeface="メイリオ" panose="020B0604030504040204" pitchFamily="50" charset="-128"/>
                <a:ea typeface="メイリオ" panose="020B0604030504040204" pitchFamily="50" charset="-128"/>
              </a:rPr>
              <a:t>ソフトウェア・サンプルライブラリ</a:t>
            </a:r>
            <a:r>
              <a:rPr lang="ja-JP" altLang="en-US" sz="1400">
                <a:solidFill>
                  <a:schemeClr val="tx1"/>
                </a:solidFill>
              </a:rPr>
              <a:t>詳細画面の内容を編集する場合、下記手順をご参照ください。</a:t>
            </a:r>
            <a:br>
              <a:rPr lang="en-US" altLang="ja-JP" sz="1400">
                <a:hlinkClick r:id="rId2" action="ppaction://hlinksldjump"/>
              </a:rPr>
            </a:br>
            <a:r>
              <a:rPr lang="ja-JP" altLang="en-US" sz="1400"/>
              <a:t>　</a:t>
            </a:r>
            <a:r>
              <a:rPr lang="en-US" altLang="ja-JP" sz="1400">
                <a:hlinkClick r:id="rId4" action="ppaction://hlinksldjump"/>
              </a:rPr>
              <a:t>『</a:t>
            </a:r>
            <a:r>
              <a:rPr lang="ja-JP" altLang="en-US" sz="1400">
                <a:hlinkClick r:id="rId4" action="ppaction://hlinksldjump"/>
              </a:rPr>
              <a:t>ソフトウェア・サンプルライブラリ詳細画面の内容を編集する場合</a:t>
            </a:r>
            <a:r>
              <a:rPr lang="en-US" altLang="ja-JP" sz="1400">
                <a:hlinkClick r:id="rId4" action="ppaction://hlinksldjump"/>
              </a:rPr>
              <a:t>』</a:t>
            </a:r>
            <a:endParaRPr lang="en-US" altLang="ja-JP" sz="1400"/>
          </a:p>
          <a:p>
            <a:pPr algn="l">
              <a:lnSpc>
                <a:spcPct val="130000"/>
              </a:lnSpc>
              <a:spcBef>
                <a:spcPts val="1200"/>
              </a:spcBef>
            </a:pPr>
            <a:endParaRPr lang="en-US" altLang="ja-JP" sz="1400"/>
          </a:p>
        </p:txBody>
      </p:sp>
    </p:spTree>
    <p:extLst>
      <p:ext uri="{BB962C8B-B14F-4D97-AF65-F5344CB8AC3E}">
        <p14:creationId xmlns:p14="http://schemas.microsoft.com/office/powerpoint/2010/main" val="262156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0" name="コンテンツ プレースホルダー 5"/>
          <p:cNvSpPr txBox="1">
            <a:spLocks/>
          </p:cNvSpPr>
          <p:nvPr/>
        </p:nvSpPr>
        <p:spPr>
          <a:xfrm>
            <a:off x="521280" y="881010"/>
            <a:ext cx="8526338" cy="128718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製品タイプ「フルバージョン版」を選択します。</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196453" marR="0" lvl="1" algn="l" defTabSz="914400" rtl="0" eaLnBrk="1" fontAlgn="auto" latinLnBrk="0" hangingPunct="1">
              <a:lnSpc>
                <a:spcPct val="100000"/>
              </a:lnSpc>
              <a:spcBef>
                <a:spcPct val="20000"/>
              </a:spcBef>
              <a:spcAft>
                <a:spcPts val="0"/>
              </a:spcAft>
              <a:buClrTx/>
              <a:buSzTx/>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②「ソフトウェア表示情報エクスポート」ボタンをクリックして、</a:t>
            </a: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ソフトウェア表示情報」データファイルを取得します。</a:t>
            </a:r>
          </a:p>
          <a:p>
            <a:pPr marL="196453"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正方形/長方形 28">
            <a:extLst>
              <a:ext uri="{FF2B5EF4-FFF2-40B4-BE49-F238E27FC236}">
                <a16:creationId xmlns:a16="http://schemas.microsoft.com/office/drawing/2014/main" id="{50651B43-0F6B-41BA-A4E7-3E50CDEB49F1}"/>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FED10373-FE48-4CEA-A5B8-568829F74BF7}"/>
              </a:ext>
            </a:extLst>
          </p:cNvPr>
          <p:cNvGrpSpPr/>
          <p:nvPr/>
        </p:nvGrpSpPr>
        <p:grpSpPr>
          <a:xfrm>
            <a:off x="2523284" y="2692339"/>
            <a:ext cx="6364776" cy="3060457"/>
            <a:chOff x="2523284" y="2467251"/>
            <a:chExt cx="6364776" cy="3060457"/>
          </a:xfrm>
        </p:grpSpPr>
        <p:pic>
          <p:nvPicPr>
            <p:cNvPr id="11" name="図 10">
              <a:extLst>
                <a:ext uri="{FF2B5EF4-FFF2-40B4-BE49-F238E27FC236}">
                  <a16:creationId xmlns:a16="http://schemas.microsoft.com/office/drawing/2014/main" id="{41251EFE-75E6-445A-92C9-0FCE71297460}"/>
                </a:ext>
              </a:extLst>
            </p:cNvPr>
            <p:cNvPicPr>
              <a:picLocks noChangeAspect="1"/>
            </p:cNvPicPr>
            <p:nvPr/>
          </p:nvPicPr>
          <p:blipFill>
            <a:blip r:embed="rId3"/>
            <a:stretch>
              <a:fillRect/>
            </a:stretch>
          </p:blipFill>
          <p:spPr>
            <a:xfrm>
              <a:off x="2523284" y="2467251"/>
              <a:ext cx="6364776" cy="3060457"/>
            </a:xfrm>
            <a:prstGeom prst="rect">
              <a:avLst/>
            </a:prstGeom>
            <a:ln>
              <a:solidFill>
                <a:schemeClr val="tx1"/>
              </a:solidFill>
            </a:ln>
          </p:spPr>
        </p:pic>
        <p:sp>
          <p:nvSpPr>
            <p:cNvPr id="26" name="角丸四角形 25"/>
            <p:cNvSpPr/>
            <p:nvPr/>
          </p:nvSpPr>
          <p:spPr>
            <a:xfrm>
              <a:off x="4959070" y="3235568"/>
              <a:ext cx="1756492" cy="288457"/>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テキスト ボックス 26"/>
            <p:cNvSpPr txBox="1"/>
            <p:nvPr/>
          </p:nvSpPr>
          <p:spPr>
            <a:xfrm>
              <a:off x="4617057" y="2986877"/>
              <a:ext cx="377272" cy="3015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①</a:t>
              </a:r>
            </a:p>
          </p:txBody>
        </p:sp>
        <p:sp>
          <p:nvSpPr>
            <p:cNvPr id="47" name="角丸四角形 25">
              <a:extLst>
                <a:ext uri="{FF2B5EF4-FFF2-40B4-BE49-F238E27FC236}">
                  <a16:creationId xmlns:a16="http://schemas.microsoft.com/office/drawing/2014/main" id="{0933D7CF-11D8-4952-8DFA-05D6E09B5ABF}"/>
                </a:ext>
              </a:extLst>
            </p:cNvPr>
            <p:cNvSpPr/>
            <p:nvPr/>
          </p:nvSpPr>
          <p:spPr>
            <a:xfrm>
              <a:off x="5978769" y="4535301"/>
              <a:ext cx="1128344" cy="288457"/>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テキスト ボックス 47">
              <a:extLst>
                <a:ext uri="{FF2B5EF4-FFF2-40B4-BE49-F238E27FC236}">
                  <a16:creationId xmlns:a16="http://schemas.microsoft.com/office/drawing/2014/main" id="{65CFBE77-01B5-4AD3-9ACE-A88A6617B0A7}"/>
                </a:ext>
              </a:extLst>
            </p:cNvPr>
            <p:cNvSpPr txBox="1"/>
            <p:nvPr/>
          </p:nvSpPr>
          <p:spPr>
            <a:xfrm>
              <a:off x="5601497" y="4319221"/>
              <a:ext cx="3772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49" name="正方形/長方形 48">
            <a:extLst>
              <a:ext uri="{FF2B5EF4-FFF2-40B4-BE49-F238E27FC236}">
                <a16:creationId xmlns:a16="http://schemas.microsoft.com/office/drawing/2014/main" id="{AC1803A4-1DD1-42FD-A9C3-8074CD173E8E}"/>
              </a:ext>
            </a:extLst>
          </p:cNvPr>
          <p:cNvSpPr/>
          <p:nvPr/>
        </p:nvSpPr>
        <p:spPr>
          <a:xfrm>
            <a:off x="6083841" y="2324408"/>
            <a:ext cx="287640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「デジタルアセット表示情報一覧」画面</a:t>
            </a:r>
          </a:p>
        </p:txBody>
      </p:sp>
      <p:grpSp>
        <p:nvGrpSpPr>
          <p:cNvPr id="31" name="グループ化 30">
            <a:extLst>
              <a:ext uri="{FF2B5EF4-FFF2-40B4-BE49-F238E27FC236}">
                <a16:creationId xmlns:a16="http://schemas.microsoft.com/office/drawing/2014/main" id="{E0754B48-C348-4ABC-90AD-041849045D63}"/>
              </a:ext>
            </a:extLst>
          </p:cNvPr>
          <p:cNvGrpSpPr/>
          <p:nvPr/>
        </p:nvGrpSpPr>
        <p:grpSpPr>
          <a:xfrm>
            <a:off x="123415" y="2139467"/>
            <a:ext cx="2128833" cy="4709439"/>
            <a:chOff x="123415" y="2139467"/>
            <a:chExt cx="2128833" cy="4709439"/>
          </a:xfrm>
        </p:grpSpPr>
        <p:sp>
          <p:nvSpPr>
            <p:cNvPr id="32" name="正方形/長方形 31">
              <a:extLst>
                <a:ext uri="{FF2B5EF4-FFF2-40B4-BE49-F238E27FC236}">
                  <a16:creationId xmlns:a16="http://schemas.microsoft.com/office/drawing/2014/main" id="{86044FA1-20BF-481B-8FBF-1F620A249080}"/>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3" name="コンテンツ プレースホルダー 5">
              <a:extLst>
                <a:ext uri="{FF2B5EF4-FFF2-40B4-BE49-F238E27FC236}">
                  <a16:creationId xmlns:a16="http://schemas.microsoft.com/office/drawing/2014/main" id="{5C294275-57F8-4429-A9F6-AC832C66550A}"/>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34" name="正方形/長方形 33">
              <a:extLst>
                <a:ext uri="{FF2B5EF4-FFF2-40B4-BE49-F238E27FC236}">
                  <a16:creationId xmlns:a16="http://schemas.microsoft.com/office/drawing/2014/main" id="{1CB22A86-B1FF-4A3A-ABBB-558E9B2AD953}"/>
                </a:ext>
              </a:extLst>
            </p:cNvPr>
            <p:cNvSpPr/>
            <p:nvPr/>
          </p:nvSpPr>
          <p:spPr>
            <a:xfrm>
              <a:off x="217888" y="4786139"/>
              <a:ext cx="1367029"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a:extLst>
                <a:ext uri="{FF2B5EF4-FFF2-40B4-BE49-F238E27FC236}">
                  <a16:creationId xmlns:a16="http://schemas.microsoft.com/office/drawing/2014/main" id="{7D6F0875-6A07-4A67-8BE2-06B141638C59}"/>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C6CC22A2-626D-44EF-AE29-DBB535BABD5F}"/>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37" name="角丸四角形 35">
              <a:extLst>
                <a:ext uri="{FF2B5EF4-FFF2-40B4-BE49-F238E27FC236}">
                  <a16:creationId xmlns:a16="http://schemas.microsoft.com/office/drawing/2014/main" id="{0544C66E-5773-440A-B9B2-34E7EEBF19B1}"/>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36">
              <a:extLst>
                <a:ext uri="{FF2B5EF4-FFF2-40B4-BE49-F238E27FC236}">
                  <a16:creationId xmlns:a16="http://schemas.microsoft.com/office/drawing/2014/main" id="{0F1F29D5-52DA-4718-A3D9-3E4B44621F0F}"/>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9" name="下矢印 33">
              <a:extLst>
                <a:ext uri="{FF2B5EF4-FFF2-40B4-BE49-F238E27FC236}">
                  <a16:creationId xmlns:a16="http://schemas.microsoft.com/office/drawing/2014/main" id="{E3D3B2E3-EA4F-467F-9ABE-5FC0BBCB6D77}"/>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8">
              <a:extLst>
                <a:ext uri="{FF2B5EF4-FFF2-40B4-BE49-F238E27FC236}">
                  <a16:creationId xmlns:a16="http://schemas.microsoft.com/office/drawing/2014/main" id="{5AAD0A53-2282-41FE-8C4C-0D3988FE4501}"/>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39">
              <a:extLst>
                <a:ext uri="{FF2B5EF4-FFF2-40B4-BE49-F238E27FC236}">
                  <a16:creationId xmlns:a16="http://schemas.microsoft.com/office/drawing/2014/main" id="{0D633969-9500-4C65-83A9-525C84CED7A8}"/>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0">
              <a:extLst>
                <a:ext uri="{FF2B5EF4-FFF2-40B4-BE49-F238E27FC236}">
                  <a16:creationId xmlns:a16="http://schemas.microsoft.com/office/drawing/2014/main" id="{E2DBA66B-6CBF-459D-BAD0-7CA47BAA4994}"/>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62FA504B-DB09-470E-A164-97AD97E14D7C}"/>
                </a:ext>
              </a:extLst>
            </p:cNvPr>
            <p:cNvSpPr/>
            <p:nvPr/>
          </p:nvSpPr>
          <p:spPr>
            <a:xfrm>
              <a:off x="219795" y="5536284"/>
              <a:ext cx="135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4" name="下矢印 43">
              <a:extLst>
                <a:ext uri="{FF2B5EF4-FFF2-40B4-BE49-F238E27FC236}">
                  <a16:creationId xmlns:a16="http://schemas.microsoft.com/office/drawing/2014/main" id="{59A375F6-7FEC-4BE8-9021-9268A1EC8FB9}"/>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7">
              <a:extLst>
                <a:ext uri="{FF2B5EF4-FFF2-40B4-BE49-F238E27FC236}">
                  <a16:creationId xmlns:a16="http://schemas.microsoft.com/office/drawing/2014/main" id="{04DD6FBF-6080-4A43-9F9B-85F3C442036B}"/>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8">
              <a:extLst>
                <a:ext uri="{FF2B5EF4-FFF2-40B4-BE49-F238E27FC236}">
                  <a16:creationId xmlns:a16="http://schemas.microsoft.com/office/drawing/2014/main" id="{B02D2CCA-F992-4A66-8A79-B0D9A9EE434C}"/>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40">
              <a:extLst>
                <a:ext uri="{FF2B5EF4-FFF2-40B4-BE49-F238E27FC236}">
                  <a16:creationId xmlns:a16="http://schemas.microsoft.com/office/drawing/2014/main" id="{1227BA07-A99F-4486-9903-415AF366584D}"/>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40">
              <a:extLst>
                <a:ext uri="{FF2B5EF4-FFF2-40B4-BE49-F238E27FC236}">
                  <a16:creationId xmlns:a16="http://schemas.microsoft.com/office/drawing/2014/main" id="{4F5E5095-9E07-42C3-A819-D89AB1A940FE}"/>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43">
              <a:extLst>
                <a:ext uri="{FF2B5EF4-FFF2-40B4-BE49-F238E27FC236}">
                  <a16:creationId xmlns:a16="http://schemas.microsoft.com/office/drawing/2014/main" id="{6A722130-6ED4-4009-9303-049815ADD266}"/>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角丸四角形 59">
              <a:extLst>
                <a:ext uri="{FF2B5EF4-FFF2-40B4-BE49-F238E27FC236}">
                  <a16:creationId xmlns:a16="http://schemas.microsoft.com/office/drawing/2014/main" id="{5C75B908-894F-4EF8-A737-3BE543F42F9B}"/>
                </a:ext>
              </a:extLst>
            </p:cNvPr>
            <p:cNvSpPr/>
            <p:nvPr/>
          </p:nvSpPr>
          <p:spPr>
            <a:xfrm>
              <a:off x="783690" y="4403238"/>
              <a:ext cx="1236106" cy="1530635"/>
            </a:xfrm>
            <a:prstGeom prst="roundRect">
              <a:avLst>
                <a:gd name="adj" fmla="val 7801"/>
              </a:avLst>
            </a:prstGeom>
            <a:noFill/>
            <a:ln w="9525">
              <a:solidFill>
                <a:srgbClr val="F6924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4" name="角丸四角形 92">
              <a:extLst>
                <a:ext uri="{FF2B5EF4-FFF2-40B4-BE49-F238E27FC236}">
                  <a16:creationId xmlns:a16="http://schemas.microsoft.com/office/drawing/2014/main" id="{E6463291-9ED8-431C-AA78-92EC9EF6CBF1}"/>
                </a:ext>
              </a:extLst>
            </p:cNvPr>
            <p:cNvSpPr/>
            <p:nvPr/>
          </p:nvSpPr>
          <p:spPr>
            <a:xfrm>
              <a:off x="1569415" y="4316164"/>
              <a:ext cx="531639" cy="261234"/>
            </a:xfrm>
            <a:prstGeom prst="roundRect">
              <a:avLst/>
            </a:prstGeom>
            <a:ln>
              <a:solidFill>
                <a:srgbClr val="F69240"/>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コンテンツ プレースホルダー 5">
              <a:extLst>
                <a:ext uri="{FF2B5EF4-FFF2-40B4-BE49-F238E27FC236}">
                  <a16:creationId xmlns:a16="http://schemas.microsoft.com/office/drawing/2014/main" id="{E677747B-16A7-4B15-8C70-331B94612907}"/>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76" name="下矢印 33">
              <a:extLst>
                <a:ext uri="{FF2B5EF4-FFF2-40B4-BE49-F238E27FC236}">
                  <a16:creationId xmlns:a16="http://schemas.microsoft.com/office/drawing/2014/main" id="{FF5C55D7-3386-49A0-AB8B-16E3F44D6869}"/>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78" name="タイトル 1">
            <a:extLst>
              <a:ext uri="{FF2B5EF4-FFF2-40B4-BE49-F238E27FC236}">
                <a16:creationId xmlns:a16="http://schemas.microsoft.com/office/drawing/2014/main" id="{0275D354-E1DE-481A-83EB-24BFD853C9C4}"/>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2.5.6.1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データファイルエクスポート</a:t>
            </a:r>
          </a:p>
        </p:txBody>
      </p:sp>
    </p:spTree>
    <p:extLst>
      <p:ext uri="{BB962C8B-B14F-4D97-AF65-F5344CB8AC3E}">
        <p14:creationId xmlns:p14="http://schemas.microsoft.com/office/powerpoint/2010/main" val="6839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lang="en-US" altLang="ja-JP" sz="1200">
                <a:solidFill>
                  <a:schemeClr val="tx1"/>
                </a:solidFill>
              </a:rPr>
              <a:t>【</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ソフトウェア・サンプルライブラリ一覧画面の内容を編集する場合</a:t>
            </a:r>
            <a:r>
              <a:rPr lang="en-US" altLang="ja-JP" sz="1200">
                <a:solidFill>
                  <a:schemeClr val="tx1"/>
                </a:solidFill>
              </a:rPr>
              <a:t>】</a:t>
            </a:r>
            <a:endPar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425053" marR="0" lvl="1" indent="-228600" algn="l" defTabSz="914400" rtl="0" eaLnBrk="1" fontAlgn="auto" latinLnBrk="0" hangingPunct="1">
              <a:lnSpc>
                <a:spcPct val="100000"/>
              </a:lnSpc>
              <a:spcBef>
                <a:spcPct val="2000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ソフトウェア表示情報」データファイルの内容を</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algn="l" defTabSz="914400" rtl="0" eaLnBrk="1" fontAlgn="auto" latinLnBrk="0" hangingPunct="1">
              <a:lnSpc>
                <a:spcPct val="100000"/>
              </a:lnSpc>
              <a:spcBef>
                <a:spcPct val="20000"/>
              </a:spcBef>
              <a:spcAft>
                <a:spcPts val="0"/>
              </a:spcAft>
              <a:buClrTx/>
              <a:buSzTx/>
              <a:tabLst/>
              <a:defRPr/>
            </a:pPr>
            <a:r>
              <a:rPr lang="ja-JP" altLang="en-US" sz="1200">
                <a:solidFill>
                  <a:prstClr val="black"/>
                </a:solidFill>
                <a:latin typeface="メイリオ" panose="020B0604030504040204" pitchFamily="50" charset="-128"/>
                <a:ea typeface="メイリオ" panose="020B0604030504040204" pitchFamily="50" charset="-128"/>
              </a:rPr>
              <a:t>　　</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で編集します。</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96453" marR="0" lvl="1" algn="l" defTabSz="914400" rtl="0" eaLnBrk="1" fontAlgn="auto" latinLnBrk="0" hangingPunct="1">
              <a:lnSpc>
                <a:spcPct val="100000"/>
              </a:lnSpc>
              <a:spcBef>
                <a:spcPct val="20000"/>
              </a:spcBef>
              <a:spcAft>
                <a:spcPts val="0"/>
              </a:spcAft>
              <a:buClrTx/>
              <a:buSzTx/>
              <a:tabLst/>
              <a:defRPr/>
            </a:pPr>
            <a:r>
              <a:rPr lang="ja-JP" altLang="en-US" sz="1200">
                <a:solidFill>
                  <a:schemeClr val="tx1"/>
                </a:solidFill>
                <a:latin typeface="メイリオ" panose="020B0604030504040204" pitchFamily="50" charset="-128"/>
                <a:ea typeface="メイリオ" panose="020B0604030504040204" pitchFamily="50" charset="-128"/>
              </a:rPr>
              <a:t>②  </a:t>
            </a:r>
            <a:r>
              <a:rPr lang="ja-JP" altLang="en-US" sz="1200" b="1">
                <a:solidFill>
                  <a:schemeClr val="tx1"/>
                </a:solidFill>
                <a:latin typeface="メイリオ" panose="020B0604030504040204" pitchFamily="50" charset="-128"/>
                <a:ea typeface="メイリオ" panose="020B0604030504040204" pitchFamily="50" charset="-128"/>
              </a:rPr>
              <a:t>フルバージョン版は非表示に設定します。</a:t>
            </a:r>
            <a:endPar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a:extLst>
              <a:ext uri="{FF2B5EF4-FFF2-40B4-BE49-F238E27FC236}">
                <a16:creationId xmlns:a16="http://schemas.microsoft.com/office/drawing/2014/main" id="{713FE4F1-A817-4E69-AFC8-03F6F1DCE292}"/>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6D4E294B-8713-4C97-AE6E-D4C0E75005FE}"/>
              </a:ext>
            </a:extLst>
          </p:cNvPr>
          <p:cNvGrpSpPr/>
          <p:nvPr/>
        </p:nvGrpSpPr>
        <p:grpSpPr>
          <a:xfrm>
            <a:off x="2442295" y="2498236"/>
            <a:ext cx="6340390" cy="2120993"/>
            <a:chOff x="2677822" y="2357319"/>
            <a:chExt cx="6340390" cy="2120993"/>
          </a:xfrm>
        </p:grpSpPr>
        <p:pic>
          <p:nvPicPr>
            <p:cNvPr id="6" name="図 5">
              <a:extLst>
                <a:ext uri="{FF2B5EF4-FFF2-40B4-BE49-F238E27FC236}">
                  <a16:creationId xmlns:a16="http://schemas.microsoft.com/office/drawing/2014/main" id="{1CF43E2C-FD6B-4EC2-92E5-21F8CBAED0B8}"/>
                </a:ext>
              </a:extLst>
            </p:cNvPr>
            <p:cNvPicPr>
              <a:picLocks noChangeAspect="1"/>
            </p:cNvPicPr>
            <p:nvPr/>
          </p:nvPicPr>
          <p:blipFill>
            <a:blip r:embed="rId3"/>
            <a:stretch>
              <a:fillRect/>
            </a:stretch>
          </p:blipFill>
          <p:spPr>
            <a:xfrm>
              <a:off x="2677822" y="2357319"/>
              <a:ext cx="6340390" cy="1511939"/>
            </a:xfrm>
            <a:prstGeom prst="rect">
              <a:avLst/>
            </a:prstGeom>
          </p:spPr>
        </p:pic>
        <p:sp>
          <p:nvSpPr>
            <p:cNvPr id="41" name="角丸四角形 34">
              <a:extLst>
                <a:ext uri="{FF2B5EF4-FFF2-40B4-BE49-F238E27FC236}">
                  <a16:creationId xmlns:a16="http://schemas.microsoft.com/office/drawing/2014/main" id="{10EE8946-DACF-4281-86F1-E18FB657DA08}"/>
                </a:ext>
              </a:extLst>
            </p:cNvPr>
            <p:cNvSpPr/>
            <p:nvPr/>
          </p:nvSpPr>
          <p:spPr>
            <a:xfrm>
              <a:off x="5141067" y="3252576"/>
              <a:ext cx="1315683" cy="209643"/>
            </a:xfrm>
            <a:prstGeom prst="roundRect">
              <a:avLst>
                <a:gd name="adj" fmla="val 0"/>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9" name="図 8">
              <a:extLst>
                <a:ext uri="{FF2B5EF4-FFF2-40B4-BE49-F238E27FC236}">
                  <a16:creationId xmlns:a16="http://schemas.microsoft.com/office/drawing/2014/main" id="{BC56F5C8-F310-4544-992D-EA53052009CC}"/>
                </a:ext>
              </a:extLst>
            </p:cNvPr>
            <p:cNvPicPr>
              <a:picLocks noChangeAspect="1"/>
            </p:cNvPicPr>
            <p:nvPr/>
          </p:nvPicPr>
          <p:blipFill>
            <a:blip r:embed="rId4"/>
            <a:stretch>
              <a:fillRect/>
            </a:stretch>
          </p:blipFill>
          <p:spPr>
            <a:xfrm>
              <a:off x="3850907" y="3659041"/>
              <a:ext cx="5151566" cy="786452"/>
            </a:xfrm>
            <a:prstGeom prst="rect">
              <a:avLst/>
            </a:prstGeom>
          </p:spPr>
        </p:pic>
        <p:cxnSp>
          <p:nvCxnSpPr>
            <p:cNvPr id="42" name="直線コネクタ 41">
              <a:extLst>
                <a:ext uri="{FF2B5EF4-FFF2-40B4-BE49-F238E27FC236}">
                  <a16:creationId xmlns:a16="http://schemas.microsoft.com/office/drawing/2014/main" id="{3B11D119-7F0B-4273-9191-5F33E0FD3D1C}"/>
                </a:ext>
              </a:extLst>
            </p:cNvPr>
            <p:cNvCxnSpPr>
              <a:cxnSpLocks/>
            </p:cNvCxnSpPr>
            <p:nvPr/>
          </p:nvCxnSpPr>
          <p:spPr>
            <a:xfrm flipH="1">
              <a:off x="3850907" y="3462219"/>
              <a:ext cx="1290160" cy="1968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92FB1D4-0FF1-4586-991B-FB9E668296A6}"/>
                </a:ext>
              </a:extLst>
            </p:cNvPr>
            <p:cNvCxnSpPr>
              <a:cxnSpLocks/>
            </p:cNvCxnSpPr>
            <p:nvPr/>
          </p:nvCxnSpPr>
          <p:spPr>
            <a:xfrm>
              <a:off x="6456750" y="3462219"/>
              <a:ext cx="2545723" cy="1968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角丸四角形 33"/>
            <p:cNvSpPr/>
            <p:nvPr/>
          </p:nvSpPr>
          <p:spPr>
            <a:xfrm>
              <a:off x="5824496" y="3634122"/>
              <a:ext cx="1051489" cy="844190"/>
            </a:xfrm>
            <a:prstGeom prst="roundRect">
              <a:avLst>
                <a:gd name="adj" fmla="val 6644"/>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8" name="テキスト ボックス 37"/>
          <p:cNvSpPr txBox="1"/>
          <p:nvPr/>
        </p:nvSpPr>
        <p:spPr>
          <a:xfrm>
            <a:off x="6277224" y="3851546"/>
            <a:ext cx="3452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rPr>
              <a:t>②</a:t>
            </a:r>
          </a:p>
        </p:txBody>
      </p:sp>
      <p:grpSp>
        <p:nvGrpSpPr>
          <p:cNvPr id="32" name="グループ化 31">
            <a:extLst>
              <a:ext uri="{FF2B5EF4-FFF2-40B4-BE49-F238E27FC236}">
                <a16:creationId xmlns:a16="http://schemas.microsoft.com/office/drawing/2014/main" id="{BDF95644-49F8-4BFC-A6AF-B8526ABE66C0}"/>
              </a:ext>
            </a:extLst>
          </p:cNvPr>
          <p:cNvGrpSpPr/>
          <p:nvPr/>
        </p:nvGrpSpPr>
        <p:grpSpPr>
          <a:xfrm>
            <a:off x="123415" y="2124953"/>
            <a:ext cx="2128833" cy="4709439"/>
            <a:chOff x="123415" y="2139467"/>
            <a:chExt cx="2128833" cy="4709439"/>
          </a:xfrm>
        </p:grpSpPr>
        <p:sp>
          <p:nvSpPr>
            <p:cNvPr id="33" name="正方形/長方形 32">
              <a:extLst>
                <a:ext uri="{FF2B5EF4-FFF2-40B4-BE49-F238E27FC236}">
                  <a16:creationId xmlns:a16="http://schemas.microsoft.com/office/drawing/2014/main" id="{5235F9AE-9785-4A65-8E85-D1C8C520C91C}"/>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35" name="正方形/長方形 34">
              <a:extLst>
                <a:ext uri="{FF2B5EF4-FFF2-40B4-BE49-F238E27FC236}">
                  <a16:creationId xmlns:a16="http://schemas.microsoft.com/office/drawing/2014/main" id="{2E903327-1E07-4E54-96E0-C37BE3E35690}"/>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81978B87-CF56-4539-B026-9CA26570828E}"/>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37" name="コンテンツ プレースホルダー 5">
              <a:extLst>
                <a:ext uri="{FF2B5EF4-FFF2-40B4-BE49-F238E27FC236}">
                  <a16:creationId xmlns:a16="http://schemas.microsoft.com/office/drawing/2014/main" id="{2F450940-66D5-4635-9010-16321DAD382C}"/>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43" name="正方形/長方形 42">
              <a:extLst>
                <a:ext uri="{FF2B5EF4-FFF2-40B4-BE49-F238E27FC236}">
                  <a16:creationId xmlns:a16="http://schemas.microsoft.com/office/drawing/2014/main" id="{1C57C392-AD6F-413C-9C85-17FD68F0436B}"/>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正方形/長方形 43">
              <a:extLst>
                <a:ext uri="{FF2B5EF4-FFF2-40B4-BE49-F238E27FC236}">
                  <a16:creationId xmlns:a16="http://schemas.microsoft.com/office/drawing/2014/main" id="{BDCDD623-0896-47AE-AB2F-FE36CC01DEC7}"/>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6" name="角丸四角形 35">
              <a:extLst>
                <a:ext uri="{FF2B5EF4-FFF2-40B4-BE49-F238E27FC236}">
                  <a16:creationId xmlns:a16="http://schemas.microsoft.com/office/drawing/2014/main" id="{1E034682-53CE-4443-AA60-B5D24875A1CA}"/>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7" name="角丸四角形 36">
              <a:extLst>
                <a:ext uri="{FF2B5EF4-FFF2-40B4-BE49-F238E27FC236}">
                  <a16:creationId xmlns:a16="http://schemas.microsoft.com/office/drawing/2014/main" id="{26170881-F7C1-420D-A764-BC72CFE6349F}"/>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33">
              <a:extLst>
                <a:ext uri="{FF2B5EF4-FFF2-40B4-BE49-F238E27FC236}">
                  <a16:creationId xmlns:a16="http://schemas.microsoft.com/office/drawing/2014/main" id="{4C03C05C-F593-42E6-B54B-590A21D049E0}"/>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角丸四角形 38">
              <a:extLst>
                <a:ext uri="{FF2B5EF4-FFF2-40B4-BE49-F238E27FC236}">
                  <a16:creationId xmlns:a16="http://schemas.microsoft.com/office/drawing/2014/main" id="{2FD3C233-3D91-408A-9103-09D20F60A31C}"/>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角丸四角形 39">
              <a:extLst>
                <a:ext uri="{FF2B5EF4-FFF2-40B4-BE49-F238E27FC236}">
                  <a16:creationId xmlns:a16="http://schemas.microsoft.com/office/drawing/2014/main" id="{BEA4022C-CF2D-4EE7-9BB7-14CD9AB72E9A}"/>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0">
              <a:extLst>
                <a:ext uri="{FF2B5EF4-FFF2-40B4-BE49-F238E27FC236}">
                  <a16:creationId xmlns:a16="http://schemas.microsoft.com/office/drawing/2014/main" id="{2A94C7BD-6085-4217-86C4-CE7138637FA2}"/>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43">
              <a:extLst>
                <a:ext uri="{FF2B5EF4-FFF2-40B4-BE49-F238E27FC236}">
                  <a16:creationId xmlns:a16="http://schemas.microsoft.com/office/drawing/2014/main" id="{3F1BFFDB-A557-4123-8611-63D03D6CFBCB}"/>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47">
              <a:extLst>
                <a:ext uri="{FF2B5EF4-FFF2-40B4-BE49-F238E27FC236}">
                  <a16:creationId xmlns:a16="http://schemas.microsoft.com/office/drawing/2014/main" id="{4FF4146A-001B-43C7-BD22-DC32DF046A5E}"/>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48">
              <a:extLst>
                <a:ext uri="{FF2B5EF4-FFF2-40B4-BE49-F238E27FC236}">
                  <a16:creationId xmlns:a16="http://schemas.microsoft.com/office/drawing/2014/main" id="{AE785E39-89E6-4C0C-A6A6-5950AF2935DF}"/>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下矢印 40">
              <a:extLst>
                <a:ext uri="{FF2B5EF4-FFF2-40B4-BE49-F238E27FC236}">
                  <a16:creationId xmlns:a16="http://schemas.microsoft.com/office/drawing/2014/main" id="{0E4041E7-4EDF-436C-9609-8F3AB9C89D8D}"/>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40">
              <a:extLst>
                <a:ext uri="{FF2B5EF4-FFF2-40B4-BE49-F238E27FC236}">
                  <a16:creationId xmlns:a16="http://schemas.microsoft.com/office/drawing/2014/main" id="{EFCCC7B3-3BD7-4C6D-9F97-F62D519C1187}"/>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43">
              <a:extLst>
                <a:ext uri="{FF2B5EF4-FFF2-40B4-BE49-F238E27FC236}">
                  <a16:creationId xmlns:a16="http://schemas.microsoft.com/office/drawing/2014/main" id="{CA7E3882-9F9A-47D8-BCEC-51F5DCD2EF18}"/>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角丸四角形 59">
              <a:extLst>
                <a:ext uri="{FF2B5EF4-FFF2-40B4-BE49-F238E27FC236}">
                  <a16:creationId xmlns:a16="http://schemas.microsoft.com/office/drawing/2014/main" id="{8CD5DDA8-43D5-49B8-9652-89AC26AA6E48}"/>
                </a:ext>
              </a:extLst>
            </p:cNvPr>
            <p:cNvSpPr/>
            <p:nvPr/>
          </p:nvSpPr>
          <p:spPr>
            <a:xfrm>
              <a:off x="783690" y="4403238"/>
              <a:ext cx="1236106" cy="1530635"/>
            </a:xfrm>
            <a:prstGeom prst="roundRect">
              <a:avLst>
                <a:gd name="adj" fmla="val 7801"/>
              </a:avLst>
            </a:prstGeom>
            <a:noFill/>
            <a:ln w="9525">
              <a:solidFill>
                <a:srgbClr val="F6924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1" name="角丸四角形 92">
              <a:extLst>
                <a:ext uri="{FF2B5EF4-FFF2-40B4-BE49-F238E27FC236}">
                  <a16:creationId xmlns:a16="http://schemas.microsoft.com/office/drawing/2014/main" id="{5D150A99-18FF-40F8-BDDF-2F79E883FD09}"/>
                </a:ext>
              </a:extLst>
            </p:cNvPr>
            <p:cNvSpPr/>
            <p:nvPr/>
          </p:nvSpPr>
          <p:spPr>
            <a:xfrm>
              <a:off x="1569415" y="4316164"/>
              <a:ext cx="531639" cy="261234"/>
            </a:xfrm>
            <a:prstGeom prst="roundRect">
              <a:avLst/>
            </a:prstGeom>
            <a:ln>
              <a:solidFill>
                <a:srgbClr val="F69240"/>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コンテンツ プレースホルダー 5">
              <a:extLst>
                <a:ext uri="{FF2B5EF4-FFF2-40B4-BE49-F238E27FC236}">
                  <a16:creationId xmlns:a16="http://schemas.microsoft.com/office/drawing/2014/main" id="{0F3258A2-9037-4F21-BEE9-1B5FA98364C4}"/>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63" name="下矢印 33">
              <a:extLst>
                <a:ext uri="{FF2B5EF4-FFF2-40B4-BE49-F238E27FC236}">
                  <a16:creationId xmlns:a16="http://schemas.microsoft.com/office/drawing/2014/main" id="{759C142C-FF05-4A2A-92E4-9C72B1412163}"/>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65" name="タイトル 1">
            <a:extLst>
              <a:ext uri="{FF2B5EF4-FFF2-40B4-BE49-F238E27FC236}">
                <a16:creationId xmlns:a16="http://schemas.microsoft.com/office/drawing/2014/main" id="{B75F6DDE-BBCB-4F11-9035-A2E6DF6ACEE6}"/>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2.5.6.2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Excel</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編集</a:t>
            </a:r>
          </a:p>
        </p:txBody>
      </p:sp>
    </p:spTree>
    <p:extLst>
      <p:ext uri="{BB962C8B-B14F-4D97-AF65-F5344CB8AC3E}">
        <p14:creationId xmlns:p14="http://schemas.microsoft.com/office/powerpoint/2010/main" val="2875863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68</a:t>
            </a:fld>
            <a:endParaRPr kumimoji="1" lang="ja-JP" altLang="en-US" sz="900"/>
          </a:p>
        </p:txBody>
      </p:sp>
      <p:sp>
        <p:nvSpPr>
          <p:cNvPr id="59" name="コンテンツ プレースホルダー 5"/>
          <p:cNvSpPr txBox="1">
            <a:spLocks/>
          </p:cNvSpPr>
          <p:nvPr/>
        </p:nvSpPr>
        <p:spPr>
          <a:xfrm>
            <a:off x="521280" y="881010"/>
            <a:ext cx="8526338" cy="125122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en-US" altLang="ja-JP" sz="1200">
                <a:solidFill>
                  <a:schemeClr val="tx1"/>
                </a:solidFill>
              </a:rPr>
              <a:t>【</a:t>
            </a:r>
            <a:r>
              <a:rPr lang="ja-JP" altLang="en-US" sz="1200">
                <a:solidFill>
                  <a:schemeClr val="tx1"/>
                </a:solidFill>
              </a:rPr>
              <a:t>ソフトウェア・サンプルライブラリ一覧画面の内容を編集する場合</a:t>
            </a:r>
            <a:r>
              <a:rPr lang="en-US" altLang="ja-JP" sz="1200">
                <a:solidFill>
                  <a:schemeClr val="tx1"/>
                </a:solidFill>
              </a:rPr>
              <a:t>】</a:t>
            </a:r>
          </a:p>
          <a:p>
            <a:pPr algn="l"/>
            <a:r>
              <a:rPr lang="ja-JP" altLang="en-US" sz="1200">
                <a:solidFill>
                  <a:schemeClr val="tx1"/>
                </a:solidFill>
              </a:rPr>
              <a:t>　 ③  </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FB-T-A-005_</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ソフトウェア表示情報」</a:t>
            </a:r>
            <a:r>
              <a:rPr lang="ja-JP" altLang="en-US" sz="1200">
                <a:solidFill>
                  <a:schemeClr val="tx1"/>
                </a:solidFill>
              </a:rPr>
              <a:t>データファイルをインポートします。</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a:t>
            </a:r>
            <a:r>
              <a:rPr lang="en-US" altLang="ja-JP" sz="1200">
                <a:solidFill>
                  <a:schemeClr val="tx1"/>
                </a:solidFill>
              </a:rPr>
              <a:t>『</a:t>
            </a: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hlinkClick r:id="rId3" action="ppaction://hlinksldjump"/>
              </a:rPr>
              <a:t>2.5.4.3 </a:t>
            </a:r>
            <a:r>
              <a:rPr kumimoji="1" lang="ja-JP" altLang="en-US" sz="12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hlinkClick r:id="rId3" action="ppaction://hlinksldjump"/>
              </a:rPr>
              <a:t>ソフトウェア・サンプルライブラリ情報登録　データファイルインポート</a:t>
            </a:r>
            <a:r>
              <a:rPr lang="en-US" altLang="ja-JP" sz="1200">
                <a:solidFill>
                  <a:schemeClr val="tx1"/>
                </a:solidFill>
              </a:rPr>
              <a:t>』</a:t>
            </a:r>
            <a:r>
              <a:rPr lang="ja-JP" altLang="en-US" sz="1200">
                <a:solidFill>
                  <a:schemeClr val="tx1"/>
                </a:solidFill>
              </a:rPr>
              <a:t>へ）</a:t>
            </a:r>
          </a:p>
          <a:p>
            <a:pPr marL="425053" lvl="1" indent="-228600" algn="l">
              <a:buFont typeface="+mj-ea"/>
              <a:buAutoNum type="circleNumDbPlain" startAt="4"/>
            </a:pPr>
            <a:r>
              <a:rPr lang="ja-JP" altLang="en-US" sz="1200">
                <a:solidFill>
                  <a:schemeClr val="tx1"/>
                </a:solidFill>
                <a:latin typeface="メイリオ" panose="020B0604030504040204" pitchFamily="50" charset="-128"/>
                <a:ea typeface="メイリオ" panose="020B0604030504040204" pitchFamily="50" charset="-128"/>
              </a:rPr>
              <a:t>「デジタルアセット表示情報一覧」画面から、「ソフトウェア表示情報プレビュー」ボタンをクリックすると、</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確認サイトが開かれ、内容を確認することができます。</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43" name="サブタイトル 1"/>
          <p:cNvSpPr txBox="1">
            <a:spLocks/>
          </p:cNvSpPr>
          <p:nvPr/>
        </p:nvSpPr>
        <p:spPr>
          <a:xfrm>
            <a:off x="1698171" y="5917556"/>
            <a:ext cx="2307321" cy="89145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800">
                <a:solidFill>
                  <a:schemeClr val="tx1"/>
                </a:solidFill>
              </a:rPr>
              <a:t>「デジタルアセット表示情報一覧」</a:t>
            </a:r>
            <a:endParaRPr lang="en-US" altLang="ja-JP" sz="800">
              <a:solidFill>
                <a:schemeClr val="tx1"/>
              </a:solidFill>
            </a:endParaRPr>
          </a:p>
          <a:p>
            <a:pPr algn="l"/>
            <a:r>
              <a:rPr lang="ja-JP" altLang="en-US" sz="800">
                <a:solidFill>
                  <a:schemeClr val="tx1"/>
                </a:solidFill>
              </a:rPr>
              <a:t>画面で選択しているサイトについて、</a:t>
            </a:r>
            <a:endParaRPr lang="en-US" altLang="ja-JP" sz="800">
              <a:solidFill>
                <a:schemeClr val="tx1"/>
              </a:solidFill>
            </a:endParaRPr>
          </a:p>
          <a:p>
            <a:pPr algn="l"/>
            <a:r>
              <a:rPr lang="ja-JP" altLang="en-US" sz="800">
                <a:solidFill>
                  <a:schemeClr val="tx1"/>
                </a:solidFill>
              </a:rPr>
              <a:t>選択しているタブ（「ソフトウェア・サンプルライブラリ」）に基づき、ソフトウェアまたはサンプルライブラリの</a:t>
            </a:r>
            <a:r>
              <a:rPr lang="en-US" altLang="ja-JP" sz="800">
                <a:solidFill>
                  <a:schemeClr val="tx1"/>
                </a:solidFill>
              </a:rPr>
              <a:t>PIM</a:t>
            </a:r>
            <a:r>
              <a:rPr lang="ja-JP" altLang="en-US" sz="800">
                <a:solidFill>
                  <a:schemeClr val="tx1"/>
                </a:solidFill>
              </a:rPr>
              <a:t>デジタルアセット一覧画面が開かれます。</a:t>
            </a:r>
            <a:endParaRPr lang="en-US" altLang="ja-JP" sz="800">
              <a:solidFill>
                <a:schemeClr val="tx1"/>
              </a:solidFill>
            </a:endParaRPr>
          </a:p>
        </p:txBody>
      </p:sp>
      <p:sp>
        <p:nvSpPr>
          <p:cNvPr id="46" name="テキスト ボックス 45"/>
          <p:cNvSpPr txBox="1"/>
          <p:nvPr/>
        </p:nvSpPr>
        <p:spPr>
          <a:xfrm>
            <a:off x="6202571" y="2792652"/>
            <a:ext cx="2892442" cy="707886"/>
          </a:xfrm>
          <a:prstGeom prst="rect">
            <a:avLst/>
          </a:prstGeom>
          <a:solidFill>
            <a:schemeClr val="bg1"/>
          </a:solidFill>
          <a:ln w="12700">
            <a:solidFill>
              <a:srgbClr val="FF0000"/>
            </a:solidFill>
          </a:ln>
        </p:spPr>
        <p:txBody>
          <a:bodyPr wrap="square" rtlCol="0">
            <a:spAutoFit/>
          </a:bodyPr>
          <a:lstStyle/>
          <a:p>
            <a:pPr marL="0" lvl="1"/>
            <a:r>
              <a:rPr lang="ja-JP" altLang="en-US" sz="1000">
                <a:latin typeface="メイリオ" panose="020B0604030504040204" pitchFamily="50" charset="-128"/>
                <a:ea typeface="メイリオ" panose="020B0604030504040204" pitchFamily="50" charset="-128"/>
              </a:rPr>
              <a:t>フルバージョン版は非表示設定しているので、</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表示されないことを確認します。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フルバージョン版の確認方法は、</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後述の</a:t>
            </a:r>
            <a:r>
              <a:rPr lang="en-US" altLang="ja-JP" sz="1000">
                <a:latin typeface="メイリオ" panose="020B0604030504040204" pitchFamily="50" charset="-128"/>
                <a:ea typeface="メイリオ" panose="020B0604030504040204" pitchFamily="50" charset="-128"/>
              </a:rPr>
              <a:t>P.69</a:t>
            </a:r>
            <a:r>
              <a:rPr lang="ja-JP" altLang="en-US" sz="1000">
                <a:latin typeface="メイリオ" panose="020B0604030504040204" pitchFamily="50" charset="-128"/>
                <a:ea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rPr>
              <a:t>74</a:t>
            </a:r>
            <a:r>
              <a:rPr lang="ja-JP" altLang="en-US" sz="1000">
                <a:latin typeface="メイリオ" panose="020B0604030504040204" pitchFamily="50" charset="-128"/>
                <a:ea typeface="メイリオ" panose="020B0604030504040204" pitchFamily="50" charset="-128"/>
              </a:rPr>
              <a:t>を参照してください。</a:t>
            </a:r>
            <a:endParaRPr lang="en-US" altLang="ja-JP" sz="1000">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166D74C2-BB71-4198-9286-C89B6C74CE3A}"/>
              </a:ext>
            </a:extLst>
          </p:cNvPr>
          <p:cNvSpPr/>
          <p:nvPr/>
        </p:nvSpPr>
        <p:spPr>
          <a:xfrm>
            <a:off x="6743696" y="824460"/>
            <a:ext cx="2144364" cy="45537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D75D3F10-6F97-4BEE-B97E-1E70137CCC64}"/>
              </a:ext>
            </a:extLst>
          </p:cNvPr>
          <p:cNvGrpSpPr/>
          <p:nvPr/>
        </p:nvGrpSpPr>
        <p:grpSpPr>
          <a:xfrm>
            <a:off x="2303568" y="2273559"/>
            <a:ext cx="3610020" cy="1902117"/>
            <a:chOff x="2511797" y="2295307"/>
            <a:chExt cx="3610020" cy="1902117"/>
          </a:xfrm>
        </p:grpSpPr>
        <p:pic>
          <p:nvPicPr>
            <p:cNvPr id="8" name="図 7">
              <a:extLst>
                <a:ext uri="{FF2B5EF4-FFF2-40B4-BE49-F238E27FC236}">
                  <a16:creationId xmlns:a16="http://schemas.microsoft.com/office/drawing/2014/main" id="{858CCF43-4D4C-4EDF-AB66-9C18E6A96200}"/>
                </a:ext>
              </a:extLst>
            </p:cNvPr>
            <p:cNvPicPr>
              <a:picLocks noChangeAspect="1"/>
            </p:cNvPicPr>
            <p:nvPr/>
          </p:nvPicPr>
          <p:blipFill>
            <a:blip r:embed="rId4"/>
            <a:stretch>
              <a:fillRect/>
            </a:stretch>
          </p:blipFill>
          <p:spPr>
            <a:xfrm>
              <a:off x="2518331" y="2295307"/>
              <a:ext cx="3596952" cy="1902117"/>
            </a:xfrm>
            <a:prstGeom prst="rect">
              <a:avLst/>
            </a:prstGeom>
            <a:ln>
              <a:solidFill>
                <a:schemeClr val="tx1"/>
              </a:solidFill>
            </a:ln>
          </p:spPr>
        </p:pic>
        <p:sp>
          <p:nvSpPr>
            <p:cNvPr id="38" name="角丸四角形 37"/>
            <p:cNvSpPr/>
            <p:nvPr/>
          </p:nvSpPr>
          <p:spPr>
            <a:xfrm>
              <a:off x="2511797" y="2890382"/>
              <a:ext cx="3596952" cy="153069"/>
            </a:xfrm>
            <a:prstGeom prst="roundRect">
              <a:avLst>
                <a:gd name="adj" fmla="val 3305"/>
              </a:avLst>
            </a:prstGeom>
            <a:noFill/>
            <a:ln w="222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5" name="角丸四角形 37">
              <a:extLst>
                <a:ext uri="{FF2B5EF4-FFF2-40B4-BE49-F238E27FC236}">
                  <a16:creationId xmlns:a16="http://schemas.microsoft.com/office/drawing/2014/main" id="{F2BEAF6D-A2F3-41DD-AD23-C88895FBF4A0}"/>
                </a:ext>
              </a:extLst>
            </p:cNvPr>
            <p:cNvSpPr/>
            <p:nvPr/>
          </p:nvSpPr>
          <p:spPr>
            <a:xfrm>
              <a:off x="2524865" y="3365154"/>
              <a:ext cx="3596952" cy="528531"/>
            </a:xfrm>
            <a:prstGeom prst="roundRect">
              <a:avLst>
                <a:gd name="adj" fmla="val 3305"/>
              </a:avLst>
            </a:prstGeom>
            <a:noFill/>
            <a:ln w="222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7" name="グループ化 16">
            <a:extLst>
              <a:ext uri="{FF2B5EF4-FFF2-40B4-BE49-F238E27FC236}">
                <a16:creationId xmlns:a16="http://schemas.microsoft.com/office/drawing/2014/main" id="{A7A8EBD6-73F1-4FCD-9E2B-F7FD8077DF0F}"/>
              </a:ext>
            </a:extLst>
          </p:cNvPr>
          <p:cNvGrpSpPr/>
          <p:nvPr/>
        </p:nvGrpSpPr>
        <p:grpSpPr>
          <a:xfrm>
            <a:off x="4152453" y="4074347"/>
            <a:ext cx="4558405" cy="2672108"/>
            <a:chOff x="4005492" y="4074347"/>
            <a:chExt cx="4558405" cy="2672108"/>
          </a:xfrm>
        </p:grpSpPr>
        <p:grpSp>
          <p:nvGrpSpPr>
            <p:cNvPr id="49" name="グループ化 48">
              <a:extLst>
                <a:ext uri="{FF2B5EF4-FFF2-40B4-BE49-F238E27FC236}">
                  <a16:creationId xmlns:a16="http://schemas.microsoft.com/office/drawing/2014/main" id="{4BD24AC3-682E-4B55-B43B-8F0198C4EDA1}"/>
                </a:ext>
              </a:extLst>
            </p:cNvPr>
            <p:cNvGrpSpPr/>
            <p:nvPr/>
          </p:nvGrpSpPr>
          <p:grpSpPr>
            <a:xfrm>
              <a:off x="4014712" y="4074347"/>
              <a:ext cx="4549185" cy="2672108"/>
              <a:chOff x="2281137" y="4035151"/>
              <a:chExt cx="4549185" cy="2672108"/>
            </a:xfrm>
          </p:grpSpPr>
          <p:pic>
            <p:nvPicPr>
              <p:cNvPr id="50" name="図 49">
                <a:extLst>
                  <a:ext uri="{FF2B5EF4-FFF2-40B4-BE49-F238E27FC236}">
                    <a16:creationId xmlns:a16="http://schemas.microsoft.com/office/drawing/2014/main" id="{5574872D-718B-418F-BF1D-7EF171BE2B4E}"/>
                  </a:ext>
                </a:extLst>
              </p:cNvPr>
              <p:cNvPicPr>
                <a:picLocks noChangeAspect="1"/>
              </p:cNvPicPr>
              <p:nvPr/>
            </p:nvPicPr>
            <p:blipFill>
              <a:blip r:embed="rId5"/>
              <a:stretch>
                <a:fillRect/>
              </a:stretch>
            </p:blipFill>
            <p:spPr>
              <a:xfrm>
                <a:off x="2281137" y="4035151"/>
                <a:ext cx="4543133" cy="2672108"/>
              </a:xfrm>
              <a:prstGeom prst="rect">
                <a:avLst/>
              </a:prstGeom>
              <a:ln>
                <a:solidFill>
                  <a:schemeClr val="tx1"/>
                </a:solidFill>
              </a:ln>
            </p:spPr>
          </p:pic>
          <p:sp>
            <p:nvSpPr>
              <p:cNvPr id="51" name="角丸四角形 34">
                <a:extLst>
                  <a:ext uri="{FF2B5EF4-FFF2-40B4-BE49-F238E27FC236}">
                    <a16:creationId xmlns:a16="http://schemas.microsoft.com/office/drawing/2014/main" id="{40FC7BA0-1D45-4488-8352-F54BCEE1CE53}"/>
                  </a:ext>
                </a:extLst>
              </p:cNvPr>
              <p:cNvSpPr/>
              <p:nvPr/>
            </p:nvSpPr>
            <p:spPr>
              <a:xfrm>
                <a:off x="2287190" y="6160829"/>
                <a:ext cx="4543132" cy="292509"/>
              </a:xfrm>
              <a:prstGeom prst="roundRect">
                <a:avLst>
                  <a:gd name="adj" fmla="val 983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56" name="角丸四角形 34">
              <a:extLst>
                <a:ext uri="{FF2B5EF4-FFF2-40B4-BE49-F238E27FC236}">
                  <a16:creationId xmlns:a16="http://schemas.microsoft.com/office/drawing/2014/main" id="{5DD00564-3C8B-496A-87F5-D0CB536AE1F5}"/>
                </a:ext>
              </a:extLst>
            </p:cNvPr>
            <p:cNvSpPr/>
            <p:nvPr/>
          </p:nvSpPr>
          <p:spPr>
            <a:xfrm>
              <a:off x="4005492" y="5357610"/>
              <a:ext cx="4543132" cy="442239"/>
            </a:xfrm>
            <a:prstGeom prst="roundRect">
              <a:avLst>
                <a:gd name="adj" fmla="val 9833"/>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cxnSp>
        <p:nvCxnSpPr>
          <p:cNvPr id="40" name="曲線コネクタ 39"/>
          <p:cNvCxnSpPr>
            <a:cxnSpLocks/>
            <a:endCxn id="51" idx="1"/>
          </p:cNvCxnSpPr>
          <p:nvPr/>
        </p:nvCxnSpPr>
        <p:spPr>
          <a:xfrm rot="16200000" flipH="1">
            <a:off x="2365260" y="4543813"/>
            <a:ext cx="2474343" cy="1130590"/>
          </a:xfrm>
          <a:prstGeom prst="curvedConnector2">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曲線コネクタ 39">
            <a:extLst>
              <a:ext uri="{FF2B5EF4-FFF2-40B4-BE49-F238E27FC236}">
                <a16:creationId xmlns:a16="http://schemas.microsoft.com/office/drawing/2014/main" id="{74D18C5D-18E0-4B1F-8919-9A6EF1A35010}"/>
              </a:ext>
            </a:extLst>
          </p:cNvPr>
          <p:cNvCxnSpPr>
            <a:cxnSpLocks/>
            <a:stCxn id="38" idx="3"/>
            <a:endCxn id="56" idx="0"/>
          </p:cNvCxnSpPr>
          <p:nvPr/>
        </p:nvCxnSpPr>
        <p:spPr>
          <a:xfrm>
            <a:off x="5900520" y="2945169"/>
            <a:ext cx="523499" cy="2412441"/>
          </a:xfrm>
          <a:prstGeom prst="curvedConnector2">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AEE12239-7E67-4081-9C1F-79764FA72B3D}"/>
              </a:ext>
            </a:extLst>
          </p:cNvPr>
          <p:cNvGrpSpPr/>
          <p:nvPr/>
        </p:nvGrpSpPr>
        <p:grpSpPr>
          <a:xfrm>
            <a:off x="123415" y="2124953"/>
            <a:ext cx="2128833" cy="4709439"/>
            <a:chOff x="123415" y="2139467"/>
            <a:chExt cx="2128833" cy="4709439"/>
          </a:xfrm>
        </p:grpSpPr>
        <p:sp>
          <p:nvSpPr>
            <p:cNvPr id="39" name="正方形/長方形 38">
              <a:extLst>
                <a:ext uri="{FF2B5EF4-FFF2-40B4-BE49-F238E27FC236}">
                  <a16:creationId xmlns:a16="http://schemas.microsoft.com/office/drawing/2014/main" id="{65E48B1C-79CB-4FBF-AA0D-61511243C5BF}"/>
                </a:ext>
              </a:extLst>
            </p:cNvPr>
            <p:cNvSpPr/>
            <p:nvPr/>
          </p:nvSpPr>
          <p:spPr>
            <a:xfrm>
              <a:off x="217888" y="5525108"/>
              <a:ext cx="1367029"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編集／インポート</a:t>
              </a:r>
            </a:p>
          </p:txBody>
        </p:sp>
        <p:sp>
          <p:nvSpPr>
            <p:cNvPr id="41" name="正方形/長方形 40">
              <a:extLst>
                <a:ext uri="{FF2B5EF4-FFF2-40B4-BE49-F238E27FC236}">
                  <a16:creationId xmlns:a16="http://schemas.microsoft.com/office/drawing/2014/main" id="{C541326D-4A62-44EF-B265-7BFCAA5B36A8}"/>
                </a:ext>
              </a:extLst>
            </p:cNvPr>
            <p:cNvSpPr/>
            <p:nvPr/>
          </p:nvSpPr>
          <p:spPr>
            <a:xfrm>
              <a:off x="217888" y="4786106"/>
              <a:ext cx="137382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デジタルアセット表示情報一覧でデータファイルエクスポート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36D1EAD3-7FE3-4251-9DA8-1B0582AC11EB}"/>
                </a:ext>
              </a:extLst>
            </p:cNvPr>
            <p:cNvSpPr/>
            <p:nvPr/>
          </p:nvSpPr>
          <p:spPr>
            <a:xfrm>
              <a:off x="219795" y="3768641"/>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取得で新デジタルアセット</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情報を追加登録</a:t>
              </a:r>
            </a:p>
          </p:txBody>
        </p:sp>
        <p:sp>
          <p:nvSpPr>
            <p:cNvPr id="44" name="コンテンツ プレースホルダー 5">
              <a:extLst>
                <a:ext uri="{FF2B5EF4-FFF2-40B4-BE49-F238E27FC236}">
                  <a16:creationId xmlns:a16="http://schemas.microsoft.com/office/drawing/2014/main" id="{FB626C92-0A4C-4CBF-9474-7A14B3CBB872}"/>
                </a:ext>
              </a:extLst>
            </p:cNvPr>
            <p:cNvSpPr txBox="1">
              <a:spLocks/>
            </p:cNvSpPr>
            <p:nvPr/>
          </p:nvSpPr>
          <p:spPr>
            <a:xfrm>
              <a:off x="1456163" y="4571269"/>
              <a:ext cx="796085" cy="397714"/>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p>
            <a:p>
              <a:pPr marL="0" lvl="1" indent="0" algn="ctr">
                <a:buClr>
                  <a:schemeClr val="tx1"/>
                </a:buClr>
                <a:buNone/>
              </a:pPr>
              <a:r>
                <a:rPr lang="ja-JP" altLang="en-US" sz="800">
                  <a:latin typeface="メイリオ" panose="020B0604030504040204" pitchFamily="50" charset="-128"/>
                  <a:ea typeface="メイリオ" panose="020B0604030504040204" pitchFamily="50" charset="-128"/>
                </a:rPr>
                <a:t>未移行機種</a:t>
              </a:r>
            </a:p>
          </p:txBody>
        </p:sp>
        <p:sp>
          <p:nvSpPr>
            <p:cNvPr id="52" name="正方形/長方形 51">
              <a:extLst>
                <a:ext uri="{FF2B5EF4-FFF2-40B4-BE49-F238E27FC236}">
                  <a16:creationId xmlns:a16="http://schemas.microsoft.com/office/drawing/2014/main" id="{406C5A16-5A2A-4B9C-A6C3-212CFFF8E92D}"/>
                </a:ext>
              </a:extLst>
            </p:cNvPr>
            <p:cNvSpPr/>
            <p:nvPr/>
          </p:nvSpPr>
          <p:spPr>
            <a:xfrm>
              <a:off x="217888" y="30192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一覧で検索／</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72B232C0-2278-425E-AA3F-45F327E3843D}"/>
                </a:ext>
              </a:extLst>
            </p:cNvPr>
            <p:cNvSpPr/>
            <p:nvPr/>
          </p:nvSpPr>
          <p:spPr>
            <a:xfrm>
              <a:off x="217888" y="258035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4" name="角丸四角形 35">
              <a:extLst>
                <a:ext uri="{FF2B5EF4-FFF2-40B4-BE49-F238E27FC236}">
                  <a16:creationId xmlns:a16="http://schemas.microsoft.com/office/drawing/2014/main" id="{C7B32A12-904E-4443-82CB-F12FE36A3DEB}"/>
                </a:ext>
              </a:extLst>
            </p:cNvPr>
            <p:cNvSpPr/>
            <p:nvPr/>
          </p:nvSpPr>
          <p:spPr>
            <a:xfrm>
              <a:off x="669795" y="658250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7" name="角丸四角形 36">
              <a:extLst>
                <a:ext uri="{FF2B5EF4-FFF2-40B4-BE49-F238E27FC236}">
                  <a16:creationId xmlns:a16="http://schemas.microsoft.com/office/drawing/2014/main" id="{AA11BE3F-1FFA-4294-84EF-993082A3B640}"/>
                </a:ext>
              </a:extLst>
            </p:cNvPr>
            <p:cNvSpPr/>
            <p:nvPr/>
          </p:nvSpPr>
          <p:spPr>
            <a:xfrm>
              <a:off x="669795" y="6153019"/>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2" name="下矢印 33">
              <a:extLst>
                <a:ext uri="{FF2B5EF4-FFF2-40B4-BE49-F238E27FC236}">
                  <a16:creationId xmlns:a16="http://schemas.microsoft.com/office/drawing/2014/main" id="{90B0FED4-15AE-4BAA-844D-E39F8E967F8D}"/>
                </a:ext>
              </a:extLst>
            </p:cNvPr>
            <p:cNvSpPr/>
            <p:nvPr/>
          </p:nvSpPr>
          <p:spPr>
            <a:xfrm>
              <a:off x="991888" y="598935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角丸四角形 38">
              <a:extLst>
                <a:ext uri="{FF2B5EF4-FFF2-40B4-BE49-F238E27FC236}">
                  <a16:creationId xmlns:a16="http://schemas.microsoft.com/office/drawing/2014/main" id="{18C74A06-8F7D-44B5-930E-D1E81A034DFA}"/>
                </a:ext>
              </a:extLst>
            </p:cNvPr>
            <p:cNvSpPr/>
            <p:nvPr/>
          </p:nvSpPr>
          <p:spPr>
            <a:xfrm>
              <a:off x="123415" y="2289175"/>
              <a:ext cx="1992573" cy="3685642"/>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角丸四角形 39">
              <a:extLst>
                <a:ext uri="{FF2B5EF4-FFF2-40B4-BE49-F238E27FC236}">
                  <a16:creationId xmlns:a16="http://schemas.microsoft.com/office/drawing/2014/main" id="{8BDE1639-F93E-4422-A0FF-B1C046BC5F09}"/>
                </a:ext>
              </a:extLst>
            </p:cNvPr>
            <p:cNvSpPr/>
            <p:nvPr/>
          </p:nvSpPr>
          <p:spPr>
            <a:xfrm>
              <a:off x="219794" y="2139467"/>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デジタルアセット情報登録</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（ソフトウェア）</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40">
              <a:extLst>
                <a:ext uri="{FF2B5EF4-FFF2-40B4-BE49-F238E27FC236}">
                  <a16:creationId xmlns:a16="http://schemas.microsoft.com/office/drawing/2014/main" id="{2C459CAF-2523-4CA8-8834-7E4D56F707D0}"/>
                </a:ext>
              </a:extLst>
            </p:cNvPr>
            <p:cNvSpPr/>
            <p:nvPr/>
          </p:nvSpPr>
          <p:spPr>
            <a:xfrm>
              <a:off x="338694" y="4361491"/>
              <a:ext cx="251999" cy="39333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下矢印 43">
              <a:extLst>
                <a:ext uri="{FF2B5EF4-FFF2-40B4-BE49-F238E27FC236}">
                  <a16:creationId xmlns:a16="http://schemas.microsoft.com/office/drawing/2014/main" id="{C99FD203-7323-4946-95F2-F6E8DBA0157A}"/>
                </a:ext>
              </a:extLst>
            </p:cNvPr>
            <p:cNvSpPr/>
            <p:nvPr/>
          </p:nvSpPr>
          <p:spPr>
            <a:xfrm>
              <a:off x="338693" y="533402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下矢印 47">
              <a:extLst>
                <a:ext uri="{FF2B5EF4-FFF2-40B4-BE49-F238E27FC236}">
                  <a16:creationId xmlns:a16="http://schemas.microsoft.com/office/drawing/2014/main" id="{602C9C3C-6620-4C9F-88CB-9FD156A65AE0}"/>
                </a:ext>
              </a:extLst>
            </p:cNvPr>
            <p:cNvSpPr/>
            <p:nvPr/>
          </p:nvSpPr>
          <p:spPr>
            <a:xfrm>
              <a:off x="993795" y="283951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下矢印 48">
              <a:extLst>
                <a:ext uri="{FF2B5EF4-FFF2-40B4-BE49-F238E27FC236}">
                  <a16:creationId xmlns:a16="http://schemas.microsoft.com/office/drawing/2014/main" id="{89764145-BD4C-436A-A57B-AD608290AEF0}"/>
                </a:ext>
              </a:extLst>
            </p:cNvPr>
            <p:cNvSpPr/>
            <p:nvPr/>
          </p:nvSpPr>
          <p:spPr>
            <a:xfrm>
              <a:off x="993795" y="358003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下矢印 40">
              <a:extLst>
                <a:ext uri="{FF2B5EF4-FFF2-40B4-BE49-F238E27FC236}">
                  <a16:creationId xmlns:a16="http://schemas.microsoft.com/office/drawing/2014/main" id="{AF82B393-3671-4CBF-9BD7-30054EC565D4}"/>
                </a:ext>
              </a:extLst>
            </p:cNvPr>
            <p:cNvSpPr/>
            <p:nvPr/>
          </p:nvSpPr>
          <p:spPr>
            <a:xfrm>
              <a:off x="1666175" y="4887996"/>
              <a:ext cx="252000" cy="1044287"/>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下矢印 40">
              <a:extLst>
                <a:ext uri="{FF2B5EF4-FFF2-40B4-BE49-F238E27FC236}">
                  <a16:creationId xmlns:a16="http://schemas.microsoft.com/office/drawing/2014/main" id="{49B25A69-A38C-4B9E-976C-A7C59B57E7B4}"/>
                </a:ext>
              </a:extLst>
            </p:cNvPr>
            <p:cNvSpPr/>
            <p:nvPr/>
          </p:nvSpPr>
          <p:spPr>
            <a:xfrm>
              <a:off x="1025352" y="459395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6" name="下矢印 43">
              <a:extLst>
                <a:ext uri="{FF2B5EF4-FFF2-40B4-BE49-F238E27FC236}">
                  <a16:creationId xmlns:a16="http://schemas.microsoft.com/office/drawing/2014/main" id="{1EBD5119-DB2D-4883-9091-56F2C6C2A431}"/>
                </a:ext>
              </a:extLst>
            </p:cNvPr>
            <p:cNvSpPr/>
            <p:nvPr/>
          </p:nvSpPr>
          <p:spPr>
            <a:xfrm>
              <a:off x="1025352" y="533731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角丸四角形 59">
              <a:extLst>
                <a:ext uri="{FF2B5EF4-FFF2-40B4-BE49-F238E27FC236}">
                  <a16:creationId xmlns:a16="http://schemas.microsoft.com/office/drawing/2014/main" id="{6D8CA3A8-9D39-486A-984E-82F854DE969E}"/>
                </a:ext>
              </a:extLst>
            </p:cNvPr>
            <p:cNvSpPr/>
            <p:nvPr/>
          </p:nvSpPr>
          <p:spPr>
            <a:xfrm>
              <a:off x="783690" y="4403238"/>
              <a:ext cx="1236106" cy="1530635"/>
            </a:xfrm>
            <a:prstGeom prst="roundRect">
              <a:avLst>
                <a:gd name="adj" fmla="val 7801"/>
              </a:avLst>
            </a:prstGeom>
            <a:noFill/>
            <a:ln w="9525">
              <a:solidFill>
                <a:srgbClr val="F6924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88" name="角丸四角形 92">
              <a:extLst>
                <a:ext uri="{FF2B5EF4-FFF2-40B4-BE49-F238E27FC236}">
                  <a16:creationId xmlns:a16="http://schemas.microsoft.com/office/drawing/2014/main" id="{B63C6A76-BDBB-4A12-A3C8-BD1B2F6D4BFB}"/>
                </a:ext>
              </a:extLst>
            </p:cNvPr>
            <p:cNvSpPr/>
            <p:nvPr/>
          </p:nvSpPr>
          <p:spPr>
            <a:xfrm>
              <a:off x="1569415" y="4316164"/>
              <a:ext cx="531639" cy="261234"/>
            </a:xfrm>
            <a:prstGeom prst="roundRect">
              <a:avLst/>
            </a:prstGeom>
            <a:ln>
              <a:solidFill>
                <a:srgbClr val="F69240"/>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コンテンツ プレースホルダー 5">
              <a:extLst>
                <a:ext uri="{FF2B5EF4-FFF2-40B4-BE49-F238E27FC236}">
                  <a16:creationId xmlns:a16="http://schemas.microsoft.com/office/drawing/2014/main" id="{BE23B2DD-EE9C-4200-BC8C-9A626905920F}"/>
                </a:ext>
              </a:extLst>
            </p:cNvPr>
            <p:cNvSpPr txBox="1">
              <a:spLocks/>
            </p:cNvSpPr>
            <p:nvPr/>
          </p:nvSpPr>
          <p:spPr>
            <a:xfrm>
              <a:off x="640152" y="4421272"/>
              <a:ext cx="1083764" cy="23074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lgn="ctr">
                <a:buClr>
                  <a:schemeClr val="tx1"/>
                </a:buClr>
                <a:buNone/>
              </a:pPr>
              <a:r>
                <a:rPr lang="en-US" altLang="ja-JP" sz="800">
                  <a:latin typeface="メイリオ" panose="020B0604030504040204" pitchFamily="50" charset="-128"/>
                  <a:ea typeface="メイリオ" panose="020B0604030504040204" pitchFamily="50" charset="-128"/>
                </a:rPr>
                <a:t>Web</a:t>
              </a:r>
              <a:r>
                <a:rPr lang="ja-JP" altLang="en-US" sz="800">
                  <a:latin typeface="メイリオ" panose="020B0604030504040204" pitchFamily="50" charset="-128"/>
                  <a:ea typeface="メイリオ" panose="020B0604030504040204" pitchFamily="50" charset="-128"/>
                </a:rPr>
                <a:t>移行済機種</a:t>
              </a:r>
            </a:p>
          </p:txBody>
        </p:sp>
        <p:sp>
          <p:nvSpPr>
            <p:cNvPr id="90" name="下矢印 33">
              <a:extLst>
                <a:ext uri="{FF2B5EF4-FFF2-40B4-BE49-F238E27FC236}">
                  <a16:creationId xmlns:a16="http://schemas.microsoft.com/office/drawing/2014/main" id="{C676ABBE-AE4E-42B2-94D5-B47B6A39ACFA}"/>
                </a:ext>
              </a:extLst>
            </p:cNvPr>
            <p:cNvSpPr/>
            <p:nvPr/>
          </p:nvSpPr>
          <p:spPr>
            <a:xfrm>
              <a:off x="991888" y="6438193"/>
              <a:ext cx="252000" cy="144313"/>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92" name="タイトル 1">
            <a:extLst>
              <a:ext uri="{FF2B5EF4-FFF2-40B4-BE49-F238E27FC236}">
                <a16:creationId xmlns:a16="http://schemas.microsoft.com/office/drawing/2014/main" id="{74C6C23A-A47D-42AF-9CFF-6B54F16E9A16}"/>
              </a:ext>
            </a:extLst>
          </p:cNvPr>
          <p:cNvSpPr txBox="1">
            <a:spLocks/>
          </p:cNvSpPr>
          <p:nvPr/>
        </p:nvSpPr>
        <p:spPr>
          <a:xfrm>
            <a:off x="1400185" y="20729"/>
            <a:ext cx="7139136" cy="74889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2.5.6.3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ソフトウェア・サンプルライブラリ情報登録</a:t>
            </a:r>
            <a:endPar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800">
                <a:solidFill>
                  <a:prstClr val="black"/>
                </a:solidFill>
              </a:rPr>
              <a:t>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データファイルインポート</a:t>
            </a:r>
          </a:p>
        </p:txBody>
      </p:sp>
    </p:spTree>
    <p:extLst>
      <p:ext uri="{BB962C8B-B14F-4D97-AF65-F5344CB8AC3E}">
        <p14:creationId xmlns:p14="http://schemas.microsoft.com/office/powerpoint/2010/main" val="335387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pPr lvl="0"/>
            <a:r>
              <a:rPr lang="ja-JP" altLang="en-US"/>
              <a:t>フルバージョン版の内容を確認する</a:t>
            </a:r>
            <a:r>
              <a:rPr lang="ja-JP" altLang="ja-JP"/>
              <a:t>場合</a:t>
            </a:r>
            <a:endParaRPr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69</a:t>
            </a:fld>
            <a:endParaRPr kumimoji="1" lang="ja-JP" altLang="en-US"/>
          </a:p>
        </p:txBody>
      </p:sp>
      <p:sp>
        <p:nvSpPr>
          <p:cNvPr id="6" name="正方形/長方形 5">
            <a:extLst>
              <a:ext uri="{FF2B5EF4-FFF2-40B4-BE49-F238E27FC236}">
                <a16:creationId xmlns:a16="http://schemas.microsoft.com/office/drawing/2014/main" id="{DA87D929-B0EA-4A0B-9E3F-403BF325EE98}"/>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4149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lang="ja-JP" altLang="en-US"/>
              <a:t>ドキュメント（カタログ</a:t>
            </a:r>
            <a:r>
              <a:rPr lang="en-US" altLang="ja-JP"/>
              <a:t>/</a:t>
            </a:r>
            <a:r>
              <a:rPr lang="ja-JP" altLang="en-US"/>
              <a:t>マニュアル</a:t>
            </a:r>
            <a:r>
              <a:rPr lang="en-US" altLang="ja-JP"/>
              <a:t>/</a:t>
            </a:r>
            <a:r>
              <a:rPr lang="ja-JP" altLang="en-US"/>
              <a:t>技術資料</a:t>
            </a:r>
            <a:r>
              <a:rPr lang="en-US" altLang="ja-JP"/>
              <a:t>/FAQ</a:t>
            </a:r>
            <a:r>
              <a:rPr lang="ja-JP" altLang="en-US"/>
              <a:t>）</a:t>
            </a:r>
            <a:br>
              <a:rPr lang="en-US" altLang="ja-JP"/>
            </a:br>
            <a:r>
              <a:rPr lang="ja-JP" altLang="en-US"/>
              <a:t>情報登録</a:t>
            </a:r>
            <a:endParaRPr kumimoji="1" lang="ja-JP" altLang="en-US"/>
          </a:p>
        </p:txBody>
      </p:sp>
      <p:sp>
        <p:nvSpPr>
          <p:cNvPr id="5" name="スライド番号プレースホルダー 3"/>
          <p:cNvSpPr>
            <a:spLocks noGrp="1"/>
          </p:cNvSpPr>
          <p:nvPr>
            <p:ph type="sldNum" sz="quarter" idx="12"/>
          </p:nvPr>
        </p:nvSpPr>
        <p:spPr>
          <a:xfrm>
            <a:off x="8388424" y="6544154"/>
            <a:ext cx="69344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788" b="0" i="0" u="none" strike="noStrike" kern="1200" cap="none" spc="0" normalizeH="0" baseline="0" noProof="0">
                <a:ln>
                  <a:noFill/>
                </a:ln>
                <a:solidFill>
                  <a:prstClr val="white">
                    <a:lumMod val="65000"/>
                  </a:prstClr>
                </a:solidFill>
                <a:effectLst/>
                <a:uLnTx/>
                <a:uFillTx/>
                <a:latin typeface="ＭＳ Ｐゴシック" panose="020B0600070205080204" pitchFamily="50" charset="-128"/>
                <a:ea typeface="ＭＳ Ｐゴシック" panose="020B0600070205080204" pitchFamily="50" charset="-128"/>
                <a:cs typeface="+mn-cs"/>
              </a:rPr>
              <a:t>7</a:t>
            </a:r>
            <a:endParaRPr kumimoji="1" lang="ja-JP" altLang="en-US" sz="788" b="0" i="0" u="none" strike="noStrike" kern="1200" cap="none" spc="0" normalizeH="0" baseline="0" noProof="0">
              <a:ln>
                <a:noFill/>
              </a:ln>
              <a:solidFill>
                <a:prstClr val="white">
                  <a:lumMod val="65000"/>
                </a:prstClr>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 PIM</a:t>
            </a:r>
            <a:r>
              <a:rPr lang="ja-JP" altLang="en-US" sz="1800"/>
              <a:t>デジタルアセット情報登録</a:t>
            </a:r>
          </a:p>
        </p:txBody>
      </p:sp>
    </p:spTree>
    <p:extLst>
      <p:ext uri="{BB962C8B-B14F-4D97-AF65-F5344CB8AC3E}">
        <p14:creationId xmlns:p14="http://schemas.microsoft.com/office/powerpoint/2010/main" val="2446820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0F9AD35A-0CFD-4F41-9B80-80B109F6E163}"/>
              </a:ext>
            </a:extLst>
          </p:cNvPr>
          <p:cNvPicPr>
            <a:picLocks noChangeAspect="1"/>
          </p:cNvPicPr>
          <p:nvPr/>
        </p:nvPicPr>
        <p:blipFill>
          <a:blip r:embed="rId3"/>
          <a:stretch>
            <a:fillRect/>
          </a:stretch>
        </p:blipFill>
        <p:spPr>
          <a:xfrm>
            <a:off x="891086" y="3606213"/>
            <a:ext cx="7340220" cy="323116"/>
          </a:xfrm>
          <a:prstGeom prst="rect">
            <a:avLst/>
          </a:prstGeom>
        </p:spPr>
      </p:pic>
      <p:sp>
        <p:nvSpPr>
          <p:cNvPr id="56" name="コンテンツ プレースホルダー 5"/>
          <p:cNvSpPr txBox="1">
            <a:spLocks/>
          </p:cNvSpPr>
          <p:nvPr/>
        </p:nvSpPr>
        <p:spPr>
          <a:xfrm>
            <a:off x="521280" y="881010"/>
            <a:ext cx="8526338" cy="120265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フルバージョン版の資料分類</a:t>
            </a:r>
            <a:r>
              <a:rPr lang="en-US" altLang="ja-JP" sz="1200">
                <a:solidFill>
                  <a:schemeClr val="tx1"/>
                </a:solidFill>
              </a:rPr>
              <a:t>ID</a:t>
            </a:r>
            <a:r>
              <a:rPr lang="ja-JP" altLang="en-US" sz="1200">
                <a:solidFill>
                  <a:schemeClr val="tx1"/>
                </a:solidFill>
              </a:rPr>
              <a:t>を確認する。</a:t>
            </a:r>
            <a:endParaRPr lang="en-US" altLang="ja-JP" sz="1200">
              <a:solidFill>
                <a:schemeClr val="tx1"/>
              </a:solidFill>
            </a:endParaRPr>
          </a:p>
          <a:p>
            <a:pPr marL="425053" lvl="1" indent="-228600" algn="l">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ソフトウェア・サンプルライブラリ一覧画面の</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「ソフトウェア表示情報エクスポート」ボタンをクリックして、</a:t>
            </a:r>
          </a:p>
          <a:p>
            <a:pPr marL="196453" lvl="1" algn="l"/>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FB-T-A-005_</a:t>
            </a:r>
            <a:r>
              <a:rPr lang="ja-JP" altLang="en-US" sz="1200">
                <a:solidFill>
                  <a:schemeClr val="tx1"/>
                </a:solidFill>
                <a:latin typeface="メイリオ" panose="020B0604030504040204" pitchFamily="50" charset="-128"/>
                <a:ea typeface="メイリオ" panose="020B0604030504040204" pitchFamily="50" charset="-128"/>
              </a:rPr>
              <a:t>ソフトウェア表示情報」データファイルを取得します。</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② 「</a:t>
            </a:r>
            <a:r>
              <a:rPr lang="en-US" altLang="ja-JP" sz="1200">
                <a:solidFill>
                  <a:schemeClr val="tx1"/>
                </a:solidFill>
                <a:latin typeface="メイリオ" panose="020B0604030504040204" pitchFamily="50" charset="-128"/>
                <a:ea typeface="メイリオ" panose="020B0604030504040204" pitchFamily="50" charset="-128"/>
              </a:rPr>
              <a:t>FB-T-A-005_</a:t>
            </a:r>
            <a:r>
              <a:rPr lang="ja-JP" altLang="en-US" sz="1200">
                <a:solidFill>
                  <a:schemeClr val="tx1"/>
                </a:solidFill>
                <a:latin typeface="メイリオ" panose="020B0604030504040204" pitchFamily="50" charset="-128"/>
                <a:ea typeface="メイリオ" panose="020B0604030504040204" pitchFamily="50" charset="-128"/>
              </a:rPr>
              <a:t>ソフトウェア表示情報」データファイルの「資料分類</a:t>
            </a:r>
            <a:r>
              <a:rPr lang="en-US" altLang="ja-JP" sz="1200">
                <a:solidFill>
                  <a:schemeClr val="tx1"/>
                </a:solidFill>
                <a:latin typeface="メイリオ" panose="020B0604030504040204" pitchFamily="50" charset="-128"/>
                <a:ea typeface="メイリオ" panose="020B0604030504040204" pitchFamily="50" charset="-128"/>
              </a:rPr>
              <a:t>ID</a:t>
            </a:r>
            <a:r>
              <a:rPr lang="ja-JP" altLang="en-US" sz="1200">
                <a:solidFill>
                  <a:schemeClr val="tx1"/>
                </a:solidFill>
                <a:latin typeface="メイリオ" panose="020B0604030504040204" pitchFamily="50" charset="-128"/>
                <a:ea typeface="メイリオ" panose="020B0604030504040204" pitchFamily="50" charset="-128"/>
              </a:rPr>
              <a:t>」を確認します。</a:t>
            </a: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2.5.6.4</a:t>
            </a:r>
            <a:r>
              <a:rPr lang="ja-JP" altLang="en-US" sz="1800"/>
              <a:t> フルバージョン版の資料分類</a:t>
            </a:r>
            <a:r>
              <a:rPr lang="en-US" altLang="ja-JP" sz="1800"/>
              <a:t>ID</a:t>
            </a:r>
            <a:r>
              <a:rPr lang="ja-JP" altLang="en-US" sz="1800"/>
              <a:t>を確認</a:t>
            </a:r>
          </a:p>
        </p:txBody>
      </p:sp>
      <p:sp>
        <p:nvSpPr>
          <p:cNvPr id="43" name="テキスト ボックス 42"/>
          <p:cNvSpPr txBox="1"/>
          <p:nvPr/>
        </p:nvSpPr>
        <p:spPr>
          <a:xfrm>
            <a:off x="1035864" y="4064979"/>
            <a:ext cx="1505113" cy="276999"/>
          </a:xfrm>
          <a:prstGeom prst="rect">
            <a:avLst/>
          </a:prstGeom>
          <a:noFill/>
        </p:spPr>
        <p:txBody>
          <a:bodyPr wrap="square" rtlCol="0">
            <a:spAutoFit/>
          </a:bodyPr>
          <a:lstStyle/>
          <a:p>
            <a:r>
              <a:rPr kumimoji="1" lang="en-US" altLang="ja-JP" sz="1200">
                <a:latin typeface="メイリオ" panose="020B0604030504040204" pitchFamily="50" charset="-128"/>
                <a:ea typeface="メイリオ" panose="020B0604030504040204" pitchFamily="50" charset="-128"/>
              </a:rPr>
              <a:t>【</a:t>
            </a:r>
            <a:r>
              <a:rPr kumimoji="1" lang="ja-JP" altLang="en-US" sz="1200">
                <a:latin typeface="メイリオ" panose="020B0604030504040204" pitchFamily="50" charset="-128"/>
                <a:ea typeface="メイリオ" panose="020B0604030504040204" pitchFamily="50" charset="-128"/>
              </a:rPr>
              <a:t>表示例</a:t>
            </a:r>
            <a:r>
              <a:rPr kumimoji="1" lang="en-US" altLang="ja-JP" sz="1200">
                <a:latin typeface="メイリオ" panose="020B0604030504040204" pitchFamily="50" charset="-128"/>
                <a:ea typeface="メイリオ" panose="020B0604030504040204" pitchFamily="50" charset="-128"/>
              </a:rPr>
              <a:t>】</a:t>
            </a:r>
            <a:endParaRPr kumimoji="1" lang="ja-JP" altLang="en-US">
              <a:latin typeface="メイリオ" panose="020B0604030504040204" pitchFamily="50" charset="-128"/>
              <a:ea typeface="メイリオ" panose="020B0604030504040204" pitchFamily="50" charset="-128"/>
            </a:endParaRPr>
          </a:p>
        </p:txBody>
      </p:sp>
      <p:pic>
        <p:nvPicPr>
          <p:cNvPr id="5" name="図 4"/>
          <p:cNvPicPr>
            <a:picLocks noChangeAspect="1"/>
          </p:cNvPicPr>
          <p:nvPr/>
        </p:nvPicPr>
        <p:blipFill>
          <a:blip r:embed="rId4"/>
          <a:stretch>
            <a:fillRect/>
          </a:stretch>
        </p:blipFill>
        <p:spPr>
          <a:xfrm>
            <a:off x="683271" y="4436402"/>
            <a:ext cx="7640114" cy="1922512"/>
          </a:xfrm>
          <a:prstGeom prst="rect">
            <a:avLst/>
          </a:prstGeom>
        </p:spPr>
      </p:pic>
      <p:cxnSp>
        <p:nvCxnSpPr>
          <p:cNvPr id="45" name="直線コネクタ 44"/>
          <p:cNvCxnSpPr/>
          <p:nvPr/>
        </p:nvCxnSpPr>
        <p:spPr>
          <a:xfrm>
            <a:off x="1940312" y="3970555"/>
            <a:ext cx="205011" cy="454307"/>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8" name="正方形/長方形 7"/>
          <p:cNvSpPr/>
          <p:nvPr/>
        </p:nvSpPr>
        <p:spPr>
          <a:xfrm>
            <a:off x="4288735" y="4568734"/>
            <a:ext cx="1010095" cy="180172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 name="正方形/長方形 1"/>
          <p:cNvSpPr/>
          <p:nvPr/>
        </p:nvSpPr>
        <p:spPr>
          <a:xfrm>
            <a:off x="4277310" y="6399237"/>
            <a:ext cx="1010095" cy="257908"/>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ja-JP" altLang="en-US" sz="1200">
                <a:solidFill>
                  <a:schemeClr val="tx1"/>
                </a:solidFill>
                <a:latin typeface="メイリオ" panose="020B0604030504040204" pitchFamily="50" charset="-128"/>
                <a:ea typeface="メイリオ" panose="020B0604030504040204" pitchFamily="50" charset="-128"/>
              </a:rPr>
              <a:t>資料分類</a:t>
            </a:r>
            <a:r>
              <a:rPr kumimoji="1" lang="en-US" altLang="ja-JP" sz="1200">
                <a:solidFill>
                  <a:schemeClr val="tx1"/>
                </a:solidFill>
                <a:latin typeface="メイリオ" panose="020B0604030504040204" pitchFamily="50" charset="-128"/>
                <a:ea typeface="メイリオ" panose="020B0604030504040204" pitchFamily="50" charset="-128"/>
              </a:rPr>
              <a:t>ID</a:t>
            </a:r>
            <a:endParaRPr kumimoji="1" lang="ja-JP" altLang="en-US" sz="1200">
              <a:solidFill>
                <a:schemeClr val="tx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3539E0B0-60D8-4D55-97D8-52E04185ADE6}"/>
              </a:ext>
            </a:extLst>
          </p:cNvPr>
          <p:cNvGrpSpPr/>
          <p:nvPr/>
        </p:nvGrpSpPr>
        <p:grpSpPr>
          <a:xfrm>
            <a:off x="2541099" y="2141369"/>
            <a:ext cx="6248400" cy="769264"/>
            <a:chOff x="2541099" y="2141369"/>
            <a:chExt cx="6248400" cy="769264"/>
          </a:xfrm>
        </p:grpSpPr>
        <p:pic>
          <p:nvPicPr>
            <p:cNvPr id="6" name="図 5"/>
            <p:cNvPicPr>
              <a:picLocks noChangeAspect="1"/>
            </p:cNvPicPr>
            <p:nvPr/>
          </p:nvPicPr>
          <p:blipFill>
            <a:blip r:embed="rId5"/>
            <a:stretch>
              <a:fillRect/>
            </a:stretch>
          </p:blipFill>
          <p:spPr>
            <a:xfrm>
              <a:off x="2541099" y="2310558"/>
              <a:ext cx="6248400" cy="600075"/>
            </a:xfrm>
            <a:prstGeom prst="rect">
              <a:avLst/>
            </a:prstGeom>
          </p:spPr>
        </p:pic>
        <p:grpSp>
          <p:nvGrpSpPr>
            <p:cNvPr id="15" name="グループ化 14"/>
            <p:cNvGrpSpPr/>
            <p:nvPr/>
          </p:nvGrpSpPr>
          <p:grpSpPr>
            <a:xfrm>
              <a:off x="4171716" y="2141369"/>
              <a:ext cx="1756492" cy="582962"/>
              <a:chOff x="4908153" y="3460378"/>
              <a:chExt cx="1596811" cy="529965"/>
            </a:xfrm>
          </p:grpSpPr>
          <p:sp>
            <p:nvSpPr>
              <p:cNvPr id="16" name="角丸四角形 15"/>
              <p:cNvSpPr/>
              <p:nvPr/>
            </p:nvSpPr>
            <p:spPr>
              <a:xfrm>
                <a:off x="4908153" y="3695975"/>
                <a:ext cx="1596811" cy="294368"/>
              </a:xfrm>
              <a:prstGeom prst="roundRect">
                <a:avLst>
                  <a:gd name="adj" fmla="val 1851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7" name="テキスト ボックス 16"/>
              <p:cNvSpPr txBox="1"/>
              <p:nvPr/>
            </p:nvSpPr>
            <p:spPr>
              <a:xfrm>
                <a:off x="5535071" y="3460378"/>
                <a:ext cx="342975" cy="307776"/>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①</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grpSp>
      </p:grpSp>
      <p:sp>
        <p:nvSpPr>
          <p:cNvPr id="18" name="正方形/長方形 17"/>
          <p:cNvSpPr/>
          <p:nvPr/>
        </p:nvSpPr>
        <p:spPr>
          <a:xfrm>
            <a:off x="518940" y="2259155"/>
            <a:ext cx="3769795" cy="260798"/>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ソフトウェア・サンプルライブラリ一覧画面</a:t>
            </a:r>
            <a:r>
              <a:rPr kumimoji="1" lang="ja-JP" altLang="en-US" sz="1200">
                <a:solidFill>
                  <a:schemeClr val="tx1"/>
                </a:solidFill>
                <a:latin typeface="メイリオ" panose="020B0604030504040204" pitchFamily="50" charset="-128"/>
                <a:ea typeface="メイリオ" panose="020B0604030504040204" pitchFamily="50" charset="-128"/>
              </a:rPr>
              <a:t>＞</a:t>
            </a:r>
          </a:p>
        </p:txBody>
      </p:sp>
      <p:sp>
        <p:nvSpPr>
          <p:cNvPr id="20" name="正方形/長方形 19"/>
          <p:cNvSpPr/>
          <p:nvPr/>
        </p:nvSpPr>
        <p:spPr>
          <a:xfrm>
            <a:off x="507515" y="3055533"/>
            <a:ext cx="5982495" cy="260798"/>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FB-T-A-005_</a:t>
            </a:r>
            <a:r>
              <a:rPr lang="ja-JP" altLang="en-US" sz="1200">
                <a:solidFill>
                  <a:schemeClr val="tx1"/>
                </a:solidFill>
                <a:latin typeface="メイリオ" panose="020B0604030504040204" pitchFamily="50" charset="-128"/>
                <a:ea typeface="メイリオ" panose="020B0604030504040204" pitchFamily="50" charset="-128"/>
              </a:rPr>
              <a:t>ソフトウェア表示情報」データファイル</a:t>
            </a:r>
            <a:r>
              <a:rPr kumimoji="1" lang="ja-JP" altLang="en-US" sz="1200">
                <a:solidFill>
                  <a:schemeClr val="tx1"/>
                </a:solidFill>
                <a:latin typeface="メイリオ" panose="020B0604030504040204" pitchFamily="50" charset="-128"/>
                <a:ea typeface="メイリオ" panose="020B0604030504040204" pitchFamily="50" charset="-128"/>
              </a:rPr>
              <a:t>＞</a:t>
            </a:r>
          </a:p>
        </p:txBody>
      </p:sp>
      <p:sp>
        <p:nvSpPr>
          <p:cNvPr id="22" name="テキスト ボックス 21"/>
          <p:cNvSpPr txBox="1"/>
          <p:nvPr/>
        </p:nvSpPr>
        <p:spPr>
          <a:xfrm>
            <a:off x="4593721" y="4267125"/>
            <a:ext cx="377272"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②</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3" name="正方形/長方形 2"/>
          <p:cNvSpPr/>
          <p:nvPr/>
        </p:nvSpPr>
        <p:spPr>
          <a:xfrm>
            <a:off x="891086" y="3564857"/>
            <a:ext cx="2273028" cy="405698"/>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1DD259D3-076A-4910-9687-AB3FEAB89F89}"/>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
        <p:nvSpPr>
          <p:cNvPr id="7" name="スライド番号プレースホルダー 3">
            <a:extLst>
              <a:ext uri="{FF2B5EF4-FFF2-40B4-BE49-F238E27FC236}">
                <a16:creationId xmlns:a16="http://schemas.microsoft.com/office/drawing/2014/main" id="{C4A9E394-1037-A335-53DB-F6DEA56B7A46}"/>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840339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コンテンツ プレースホルダー 5"/>
          <p:cNvSpPr txBox="1">
            <a:spLocks/>
          </p:cNvSpPr>
          <p:nvPr/>
        </p:nvSpPr>
        <p:spPr>
          <a:xfrm>
            <a:off x="521280" y="881010"/>
            <a:ext cx="8526338" cy="95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機種一覧より機種パスを確認する。</a:t>
            </a:r>
          </a:p>
          <a:p>
            <a:pPr marL="425053" lvl="1" indent="-228600" algn="l">
              <a:buFont typeface="+mj-ea"/>
              <a:buAutoNum type="circleNumDbPlain" startAt="3"/>
            </a:pPr>
            <a:r>
              <a:rPr lang="ja-JP" altLang="en-US" sz="1200">
                <a:solidFill>
                  <a:schemeClr val="tx1"/>
                </a:solidFill>
                <a:latin typeface="メイリオ" panose="020B0604030504040204" pitchFamily="50" charset="-128"/>
                <a:ea typeface="メイリオ" panose="020B0604030504040204" pitchFamily="50" charset="-128"/>
              </a:rPr>
              <a:t>別紙「機種一覧</a:t>
            </a:r>
            <a:r>
              <a:rPr lang="en-US" altLang="ja-JP" sz="1200">
                <a:solidFill>
                  <a:prstClr val="black"/>
                </a:solidFill>
                <a:latin typeface="メイリオ" panose="020B0604030504040204" pitchFamily="50" charset="-128"/>
                <a:ea typeface="メイリオ" panose="020B0604030504040204" pitchFamily="50" charset="-128"/>
              </a:rPr>
              <a:t>.</a:t>
            </a:r>
            <a:r>
              <a:rPr lang="en-US" altLang="ja-JP" sz="1200" err="1">
                <a:solidFill>
                  <a:prstClr val="black"/>
                </a:solidFill>
                <a:latin typeface="メイリオ" panose="020B0604030504040204" pitchFamily="50" charset="-128"/>
                <a:ea typeface="メイリオ" panose="020B0604030504040204" pitchFamily="50" charset="-128"/>
              </a:rPr>
              <a:t>xlsx</a:t>
            </a:r>
            <a:r>
              <a:rPr lang="ja-JP" altLang="en-US" sz="1200">
                <a:solidFill>
                  <a:prstClr val="black"/>
                </a:solidFill>
                <a:latin typeface="メイリオ" panose="020B0604030504040204" pitchFamily="50" charset="-128"/>
                <a:ea typeface="メイリオ" panose="020B0604030504040204" pitchFamily="50" charset="-128"/>
              </a:rPr>
              <a:t>」に記載されている機種パスを確認します。</a:t>
            </a: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2.5.6.5 </a:t>
            </a:r>
            <a:r>
              <a:rPr lang="ja-JP" altLang="en-US" sz="1800"/>
              <a:t>機種一覧より機種パスを確認</a:t>
            </a:r>
          </a:p>
        </p:txBody>
      </p:sp>
      <p:sp>
        <p:nvSpPr>
          <p:cNvPr id="8" name="テキスト ボックス 7"/>
          <p:cNvSpPr txBox="1"/>
          <p:nvPr/>
        </p:nvSpPr>
        <p:spPr>
          <a:xfrm>
            <a:off x="6115136" y="1484988"/>
            <a:ext cx="377272"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③</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9" name="正方形/長方形 8"/>
          <p:cNvSpPr/>
          <p:nvPr/>
        </p:nvSpPr>
        <p:spPr>
          <a:xfrm>
            <a:off x="1033054" y="1571094"/>
            <a:ext cx="2022380" cy="252448"/>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＜機種一覧（サンプル）＞</a:t>
            </a:r>
          </a:p>
        </p:txBody>
      </p:sp>
      <p:pic>
        <p:nvPicPr>
          <p:cNvPr id="4" name="図 3"/>
          <p:cNvPicPr>
            <a:picLocks noChangeAspect="1"/>
          </p:cNvPicPr>
          <p:nvPr/>
        </p:nvPicPr>
        <p:blipFill>
          <a:blip r:embed="rId3"/>
          <a:stretch>
            <a:fillRect/>
          </a:stretch>
        </p:blipFill>
        <p:spPr>
          <a:xfrm>
            <a:off x="1178494" y="1823542"/>
            <a:ext cx="6087325" cy="4629796"/>
          </a:xfrm>
          <a:prstGeom prst="rect">
            <a:avLst/>
          </a:prstGeom>
        </p:spPr>
      </p:pic>
      <p:sp>
        <p:nvSpPr>
          <p:cNvPr id="7" name="正方形/長方形 6"/>
          <p:cNvSpPr/>
          <p:nvPr/>
        </p:nvSpPr>
        <p:spPr>
          <a:xfrm>
            <a:off x="5532896" y="1823543"/>
            <a:ext cx="1732923" cy="462979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EF19D659-CA00-4AE4-A502-56CEBA04D4F0}"/>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
        <p:nvSpPr>
          <p:cNvPr id="2" name="スライド番号プレースホルダー 3">
            <a:extLst>
              <a:ext uri="{FF2B5EF4-FFF2-40B4-BE49-F238E27FC236}">
                <a16:creationId xmlns:a16="http://schemas.microsoft.com/office/drawing/2014/main" id="{DC09A364-667C-4A39-5205-B0E07B3562E7}"/>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335396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コンテンツ プレースホルダー 5"/>
          <p:cNvSpPr txBox="1">
            <a:spLocks/>
          </p:cNvSpPr>
          <p:nvPr/>
        </p:nvSpPr>
        <p:spPr>
          <a:xfrm>
            <a:off x="521280" y="881010"/>
            <a:ext cx="8526338" cy="108154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フルバージョン版の内容を確認する。</a:t>
            </a:r>
          </a:p>
          <a:p>
            <a:pPr marL="425053" lvl="1" indent="-228600" algn="l">
              <a:buFont typeface="+mj-ea"/>
              <a:buAutoNum type="circleNumDbPlain" startAt="4"/>
            </a:pPr>
            <a:r>
              <a:rPr lang="en-US" altLang="ja-JP" sz="1200">
                <a:solidFill>
                  <a:schemeClr val="tx1"/>
                </a:solidFill>
                <a:latin typeface="メイリオ" panose="020B0604030504040204" pitchFamily="50" charset="-128"/>
                <a:ea typeface="メイリオ" panose="020B0604030504040204" pitchFamily="50" charset="-128"/>
              </a:rPr>
              <a:t>5.1.</a:t>
            </a:r>
            <a:r>
              <a:rPr lang="ja-JP" altLang="en-US" sz="1200">
                <a:solidFill>
                  <a:schemeClr val="tx1"/>
                </a:solidFill>
                <a:latin typeface="メイリオ" panose="020B0604030504040204" pitchFamily="50" charset="-128"/>
                <a:ea typeface="メイリオ" panose="020B0604030504040204" pitchFamily="50" charset="-128"/>
              </a:rPr>
              <a:t>で確認した「資料分類</a:t>
            </a:r>
            <a:r>
              <a:rPr lang="en-US" altLang="ja-JP" sz="1200">
                <a:solidFill>
                  <a:schemeClr val="tx1"/>
                </a:solidFill>
                <a:latin typeface="メイリオ" panose="020B0604030504040204" pitchFamily="50" charset="-128"/>
                <a:ea typeface="メイリオ" panose="020B0604030504040204" pitchFamily="50" charset="-128"/>
              </a:rPr>
              <a:t>ID</a:t>
            </a:r>
            <a:r>
              <a:rPr lang="ja-JP" altLang="en-US" sz="1200">
                <a:solidFill>
                  <a:schemeClr val="tx1"/>
                </a:solidFill>
                <a:latin typeface="メイリオ" panose="020B0604030504040204" pitchFamily="50" charset="-128"/>
                <a:ea typeface="メイリオ" panose="020B0604030504040204" pitchFamily="50" charset="-128"/>
              </a:rPr>
              <a:t>」、 </a:t>
            </a:r>
            <a:r>
              <a:rPr lang="en-US" altLang="ja-JP" sz="1200">
                <a:solidFill>
                  <a:schemeClr val="tx1"/>
                </a:solidFill>
                <a:latin typeface="メイリオ" panose="020B0604030504040204" pitchFamily="50" charset="-128"/>
                <a:ea typeface="メイリオ" panose="020B0604030504040204" pitchFamily="50" charset="-128"/>
              </a:rPr>
              <a:t>5.2.</a:t>
            </a:r>
            <a:r>
              <a:rPr lang="ja-JP" altLang="en-US" sz="1200">
                <a:solidFill>
                  <a:schemeClr val="tx1"/>
                </a:solidFill>
                <a:latin typeface="メイリオ" panose="020B0604030504040204" pitchFamily="50" charset="-128"/>
                <a:ea typeface="メイリオ" panose="020B0604030504040204" pitchFamily="50" charset="-128"/>
              </a:rPr>
              <a:t>で確認した「機種パス」を</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下記の</a:t>
            </a:r>
            <a:r>
              <a:rPr lang="en-US" altLang="ja-JP" sz="1200">
                <a:solidFill>
                  <a:schemeClr val="tx1"/>
                </a:solidFill>
                <a:latin typeface="メイリオ" panose="020B0604030504040204" pitchFamily="50" charset="-128"/>
                <a:ea typeface="メイリオ" panose="020B0604030504040204" pitchFamily="50" charset="-128"/>
              </a:rPr>
              <a:t>URL</a:t>
            </a:r>
            <a:r>
              <a:rPr lang="ja-JP" altLang="en-US" sz="1200">
                <a:solidFill>
                  <a:schemeClr val="tx1"/>
                </a:solidFill>
                <a:latin typeface="メイリオ" panose="020B0604030504040204" pitchFamily="50" charset="-128"/>
                <a:ea typeface="メイリオ" panose="020B0604030504040204" pitchFamily="50" charset="-128"/>
              </a:rPr>
              <a:t>雛形に当てはめます。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「機種パス」</a:t>
            </a:r>
            <a:r>
              <a:rPr lang="en-US" altLang="ja-JP" sz="1200">
                <a:solidFill>
                  <a:schemeClr val="tx1"/>
                </a:solidFill>
                <a:latin typeface="メイリオ" panose="020B0604030504040204" pitchFamily="50" charset="-128"/>
                <a:ea typeface="メイリオ" panose="020B0604030504040204" pitchFamily="50" charset="-128"/>
              </a:rPr>
              <a:t> </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【A】</a:t>
            </a:r>
          </a:p>
          <a:p>
            <a:pPr marL="196453" lvl="1" algn="l"/>
            <a:r>
              <a:rPr lang="ja-JP" altLang="en-US" sz="1200">
                <a:solidFill>
                  <a:schemeClr val="tx1"/>
                </a:solidFill>
                <a:latin typeface="メイリオ" panose="020B0604030504040204" pitchFamily="50" charset="-128"/>
                <a:ea typeface="メイリオ" panose="020B0604030504040204" pitchFamily="50" charset="-128"/>
              </a:rPr>
              <a:t>　「資料分類</a:t>
            </a:r>
            <a:r>
              <a:rPr lang="en-US" altLang="ja-JP" sz="1200">
                <a:solidFill>
                  <a:schemeClr val="tx1"/>
                </a:solidFill>
                <a:latin typeface="メイリオ" panose="020B0604030504040204" pitchFamily="50" charset="-128"/>
                <a:ea typeface="メイリオ" panose="020B0604030504040204" pitchFamily="50" charset="-128"/>
              </a:rPr>
              <a:t>ID</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 </a:t>
            </a:r>
            <a:r>
              <a:rPr lang="ja-JP" altLang="en-US" sz="1200">
                <a:solidFill>
                  <a:schemeClr val="tx1"/>
                </a:solidFill>
                <a:latin typeface="メイリオ" panose="020B0604030504040204" pitchFamily="50" charset="-128"/>
                <a:ea typeface="メイリオ" panose="020B0604030504040204" pitchFamily="50" charset="-128"/>
              </a:rPr>
              <a:t>→</a:t>
            </a:r>
            <a:r>
              <a:rPr lang="en-US" altLang="ja-JP" sz="1200">
                <a:solidFill>
                  <a:schemeClr val="tx1"/>
                </a:solidFill>
                <a:latin typeface="メイリオ" panose="020B0604030504040204" pitchFamily="50" charset="-128"/>
                <a:ea typeface="メイリオ" panose="020B0604030504040204" pitchFamily="50" charset="-128"/>
              </a:rPr>
              <a:t>【B】</a:t>
            </a: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2.5.6.5 </a:t>
            </a:r>
            <a:r>
              <a:rPr lang="ja-JP" altLang="en-US" sz="1800"/>
              <a:t>フルバージョン版の内容を確認</a:t>
            </a:r>
          </a:p>
        </p:txBody>
      </p:sp>
      <p:sp>
        <p:nvSpPr>
          <p:cNvPr id="7" name="コンテンツ プレースホルダー 5"/>
          <p:cNvSpPr txBox="1">
            <a:spLocks/>
          </p:cNvSpPr>
          <p:nvPr/>
        </p:nvSpPr>
        <p:spPr>
          <a:xfrm>
            <a:off x="745078" y="2403575"/>
            <a:ext cx="8283817" cy="69131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1200">
                <a:solidFill>
                  <a:schemeClr val="tx1"/>
                </a:solidFill>
              </a:rPr>
              <a:t>＜</a:t>
            </a:r>
            <a:r>
              <a:rPr lang="en-US" altLang="ja-JP" sz="1200">
                <a:solidFill>
                  <a:schemeClr val="tx1"/>
                </a:solidFill>
              </a:rPr>
              <a:t>URL</a:t>
            </a:r>
            <a:r>
              <a:rPr lang="ja-JP" altLang="en-US" sz="1200">
                <a:solidFill>
                  <a:schemeClr val="tx1"/>
                </a:solidFill>
              </a:rPr>
              <a:t>雛形＞</a:t>
            </a:r>
            <a:endParaRPr lang="en-US" altLang="ja-JP" sz="1200">
              <a:solidFill>
                <a:schemeClr val="tx1"/>
              </a:solidFill>
            </a:endParaRPr>
          </a:p>
          <a:p>
            <a:pPr algn="l"/>
            <a:r>
              <a:rPr lang="en-US" altLang="ja-JP" sz="1200">
                <a:solidFill>
                  <a:schemeClr val="tx1"/>
                </a:solidFill>
              </a:rPr>
              <a:t>https://www-i.web.melco.co.jp/fa/download/software/</a:t>
            </a:r>
            <a:r>
              <a:rPr lang="en-US" altLang="ja-JP" sz="1200" err="1">
                <a:solidFill>
                  <a:schemeClr val="tx1"/>
                </a:solidFill>
              </a:rPr>
              <a:t>detailsearch.page?mode</a:t>
            </a:r>
            <a:r>
              <a:rPr lang="en-US" altLang="ja-JP" sz="1200">
                <a:solidFill>
                  <a:schemeClr val="tx1"/>
                </a:solidFill>
              </a:rPr>
              <a:t>=</a:t>
            </a:r>
            <a:r>
              <a:rPr lang="en-US" altLang="ja-JP" sz="1200" err="1">
                <a:solidFill>
                  <a:schemeClr val="tx1"/>
                </a:solidFill>
              </a:rPr>
              <a:t>software&amp;kisyu</a:t>
            </a:r>
            <a:r>
              <a:rPr lang="en-US" altLang="ja-JP" sz="1200">
                <a:solidFill>
                  <a:schemeClr val="tx1"/>
                </a:solidFill>
              </a:rPr>
              <a:t>=</a:t>
            </a:r>
            <a:r>
              <a:rPr lang="en-US" altLang="ja-JP" sz="1200">
                <a:solidFill>
                  <a:srgbClr val="FF0000"/>
                </a:solidFill>
              </a:rPr>
              <a:t>【A】</a:t>
            </a:r>
            <a:r>
              <a:rPr lang="en-US" altLang="ja-JP" sz="1200">
                <a:solidFill>
                  <a:schemeClr val="tx1"/>
                </a:solidFill>
              </a:rPr>
              <a:t>&amp;</a:t>
            </a:r>
            <a:r>
              <a:rPr lang="en-US" altLang="ja-JP" sz="1200" err="1">
                <a:solidFill>
                  <a:schemeClr val="tx1"/>
                </a:solidFill>
              </a:rPr>
              <a:t>shiryoid</a:t>
            </a:r>
            <a:r>
              <a:rPr lang="en-US" altLang="ja-JP" sz="1200">
                <a:solidFill>
                  <a:schemeClr val="tx1"/>
                </a:solidFill>
              </a:rPr>
              <a:t>=</a:t>
            </a:r>
            <a:r>
              <a:rPr lang="en-US" altLang="ja-JP" sz="1200">
                <a:solidFill>
                  <a:srgbClr val="FF0000"/>
                </a:solidFill>
              </a:rPr>
              <a:t>【B】</a:t>
            </a:r>
            <a:endParaRPr lang="ja-JP" altLang="en-US" sz="1200">
              <a:solidFill>
                <a:srgbClr val="FF0000"/>
              </a:solidFill>
            </a:endParaRPr>
          </a:p>
        </p:txBody>
      </p:sp>
      <p:sp>
        <p:nvSpPr>
          <p:cNvPr id="8" name="コンテンツ プレースホルダー 5"/>
          <p:cNvSpPr txBox="1">
            <a:spLocks/>
          </p:cNvSpPr>
          <p:nvPr/>
        </p:nvSpPr>
        <p:spPr>
          <a:xfrm>
            <a:off x="745078" y="3253435"/>
            <a:ext cx="8283817" cy="94927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1200">
                <a:solidFill>
                  <a:schemeClr val="tx1"/>
                </a:solidFill>
              </a:rPr>
              <a:t>＜設定例＞</a:t>
            </a:r>
            <a:endParaRPr lang="en-US" altLang="ja-JP" sz="1200">
              <a:solidFill>
                <a:schemeClr val="tx1"/>
              </a:solidFill>
            </a:endParaRPr>
          </a:p>
          <a:p>
            <a:pPr algn="l"/>
            <a:r>
              <a:rPr lang="en-US" altLang="ja-JP" sz="1200">
                <a:solidFill>
                  <a:schemeClr val="tx1"/>
                </a:solidFill>
              </a:rPr>
              <a:t>https://www-i.web.melco.co.jp/fa/download/software/detailsearch.page?mode=software&amp;kisyu=</a:t>
            </a:r>
            <a:r>
              <a:rPr lang="en-US" altLang="ja-JP" sz="1200">
                <a:solidFill>
                  <a:srgbClr val="FF0000"/>
                </a:solidFill>
              </a:rPr>
              <a:t>/got</a:t>
            </a:r>
          </a:p>
          <a:p>
            <a:pPr algn="l"/>
            <a:r>
              <a:rPr lang="en-US" altLang="ja-JP" sz="1200">
                <a:solidFill>
                  <a:schemeClr val="tx1"/>
                </a:solidFill>
              </a:rPr>
              <a:t>&amp;</a:t>
            </a:r>
            <a:r>
              <a:rPr lang="en-US" altLang="ja-JP" sz="1200" err="1">
                <a:solidFill>
                  <a:schemeClr val="tx1"/>
                </a:solidFill>
              </a:rPr>
              <a:t>shiryoid</a:t>
            </a:r>
            <a:r>
              <a:rPr lang="en-US" altLang="ja-JP" sz="1200">
                <a:solidFill>
                  <a:schemeClr val="tx1"/>
                </a:solidFill>
              </a:rPr>
              <a:t>=</a:t>
            </a:r>
            <a:r>
              <a:rPr lang="en-US" altLang="ja-JP" sz="1200">
                <a:solidFill>
                  <a:srgbClr val="FF0000"/>
                </a:solidFill>
              </a:rPr>
              <a:t>0000000154</a:t>
            </a:r>
            <a:endParaRPr lang="ja-JP" altLang="en-US" sz="1200">
              <a:solidFill>
                <a:srgbClr val="FF0000"/>
              </a:solidFill>
            </a:endParaRPr>
          </a:p>
        </p:txBody>
      </p:sp>
      <p:sp>
        <p:nvSpPr>
          <p:cNvPr id="10" name="コンテンツ プレースホルダー 5"/>
          <p:cNvSpPr txBox="1">
            <a:spLocks/>
          </p:cNvSpPr>
          <p:nvPr/>
        </p:nvSpPr>
        <p:spPr>
          <a:xfrm>
            <a:off x="745078" y="4671350"/>
            <a:ext cx="8283817" cy="69131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1200">
                <a:solidFill>
                  <a:schemeClr val="tx1"/>
                </a:solidFill>
              </a:rPr>
              <a:t>＜</a:t>
            </a:r>
            <a:r>
              <a:rPr lang="en-US" altLang="ja-JP" sz="1200">
                <a:solidFill>
                  <a:schemeClr val="tx1"/>
                </a:solidFill>
              </a:rPr>
              <a:t>URL</a:t>
            </a:r>
            <a:r>
              <a:rPr lang="ja-JP" altLang="en-US" sz="1200">
                <a:solidFill>
                  <a:schemeClr val="tx1"/>
                </a:solidFill>
              </a:rPr>
              <a:t>雛形＞</a:t>
            </a:r>
            <a:endParaRPr lang="en-US" altLang="ja-JP" sz="1200">
              <a:solidFill>
                <a:schemeClr val="tx1"/>
              </a:solidFill>
            </a:endParaRPr>
          </a:p>
          <a:p>
            <a:pPr algn="l"/>
            <a:r>
              <a:rPr lang="en-US" altLang="ja-JP" sz="1200">
                <a:solidFill>
                  <a:schemeClr val="tx1"/>
                </a:solidFill>
              </a:rPr>
              <a:t>https://www.mitsubishielectric.co.jp/fa/download/software/</a:t>
            </a:r>
            <a:r>
              <a:rPr lang="en-US" altLang="ja-JP" sz="1200" err="1">
                <a:solidFill>
                  <a:schemeClr val="tx1"/>
                </a:solidFill>
              </a:rPr>
              <a:t>detailsearch.page?mode</a:t>
            </a:r>
            <a:r>
              <a:rPr lang="en-US" altLang="ja-JP" sz="1200">
                <a:solidFill>
                  <a:schemeClr val="tx1"/>
                </a:solidFill>
              </a:rPr>
              <a:t>=</a:t>
            </a:r>
            <a:r>
              <a:rPr lang="en-US" altLang="ja-JP" sz="1200" err="1">
                <a:solidFill>
                  <a:schemeClr val="tx1"/>
                </a:solidFill>
              </a:rPr>
              <a:t>software&amp;kisyu</a:t>
            </a:r>
            <a:r>
              <a:rPr lang="en-US" altLang="ja-JP" sz="1200">
                <a:solidFill>
                  <a:schemeClr val="tx1"/>
                </a:solidFill>
              </a:rPr>
              <a:t>=</a:t>
            </a:r>
            <a:r>
              <a:rPr lang="en-US" altLang="ja-JP" sz="1200">
                <a:solidFill>
                  <a:srgbClr val="FF0000"/>
                </a:solidFill>
              </a:rPr>
              <a:t>【A】</a:t>
            </a:r>
            <a:r>
              <a:rPr lang="en-US" altLang="ja-JP" sz="1200">
                <a:solidFill>
                  <a:schemeClr val="tx1"/>
                </a:solidFill>
              </a:rPr>
              <a:t>&amp;</a:t>
            </a:r>
            <a:r>
              <a:rPr lang="en-US" altLang="ja-JP" sz="1200" err="1">
                <a:solidFill>
                  <a:schemeClr val="tx1"/>
                </a:solidFill>
              </a:rPr>
              <a:t>shiryoid</a:t>
            </a:r>
            <a:r>
              <a:rPr lang="en-US" altLang="ja-JP" sz="1200">
                <a:solidFill>
                  <a:schemeClr val="tx1"/>
                </a:solidFill>
              </a:rPr>
              <a:t>=</a:t>
            </a:r>
            <a:r>
              <a:rPr lang="en-US" altLang="ja-JP" sz="1200">
                <a:solidFill>
                  <a:srgbClr val="FF0000"/>
                </a:solidFill>
              </a:rPr>
              <a:t>【B】</a:t>
            </a:r>
            <a:endParaRPr lang="ja-JP" altLang="en-US" sz="1200">
              <a:solidFill>
                <a:srgbClr val="FF0000"/>
              </a:solidFill>
            </a:endParaRPr>
          </a:p>
        </p:txBody>
      </p:sp>
      <p:sp>
        <p:nvSpPr>
          <p:cNvPr id="11" name="コンテンツ プレースホルダー 5"/>
          <p:cNvSpPr txBox="1">
            <a:spLocks/>
          </p:cNvSpPr>
          <p:nvPr/>
        </p:nvSpPr>
        <p:spPr>
          <a:xfrm>
            <a:off x="745078" y="5527604"/>
            <a:ext cx="8283817" cy="69131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1200">
                <a:solidFill>
                  <a:schemeClr val="tx1"/>
                </a:solidFill>
              </a:rPr>
              <a:t>＜設定例＞</a:t>
            </a:r>
            <a:endParaRPr lang="en-US" altLang="ja-JP" sz="1200">
              <a:solidFill>
                <a:schemeClr val="tx1"/>
              </a:solidFill>
            </a:endParaRPr>
          </a:p>
          <a:p>
            <a:pPr algn="l"/>
            <a:r>
              <a:rPr lang="en-US" altLang="ja-JP" sz="1200">
                <a:solidFill>
                  <a:schemeClr val="tx1"/>
                </a:solidFill>
              </a:rPr>
              <a:t>https://www.mitsubishielectric.co.jp/fa/download/software/detailsearch.page?mode=software&amp;kisyu=</a:t>
            </a:r>
            <a:r>
              <a:rPr lang="en-US" altLang="ja-JP" sz="1200">
                <a:solidFill>
                  <a:srgbClr val="FF0000"/>
                </a:solidFill>
              </a:rPr>
              <a:t>/got</a:t>
            </a:r>
          </a:p>
          <a:p>
            <a:pPr algn="l"/>
            <a:r>
              <a:rPr lang="en-US" altLang="ja-JP" sz="1200">
                <a:solidFill>
                  <a:schemeClr val="tx1"/>
                </a:solidFill>
              </a:rPr>
              <a:t>&amp;shiryoid=</a:t>
            </a:r>
            <a:r>
              <a:rPr lang="en-US" altLang="ja-JP" sz="1200">
                <a:solidFill>
                  <a:srgbClr val="FF0000"/>
                </a:solidFill>
              </a:rPr>
              <a:t>0000000154</a:t>
            </a:r>
            <a:endParaRPr lang="ja-JP" altLang="en-US" sz="1200">
              <a:solidFill>
                <a:srgbClr val="FF0000"/>
              </a:solidFill>
            </a:endParaRPr>
          </a:p>
        </p:txBody>
      </p:sp>
      <p:sp>
        <p:nvSpPr>
          <p:cNvPr id="12" name="正方形/長方形 11"/>
          <p:cNvSpPr/>
          <p:nvPr/>
        </p:nvSpPr>
        <p:spPr>
          <a:xfrm>
            <a:off x="598157" y="2170904"/>
            <a:ext cx="1653207" cy="209261"/>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marL="179388" indent="-179388">
              <a:buFont typeface="+mj-lt"/>
              <a:buAutoNum type="romanLcPeriod"/>
            </a:pPr>
            <a:r>
              <a:rPr kumimoji="1" lang="ja-JP" altLang="en-US" sz="1200">
                <a:solidFill>
                  <a:schemeClr val="tx1"/>
                </a:solidFill>
                <a:latin typeface="メイリオ" panose="020B0604030504040204" pitchFamily="50" charset="-128"/>
                <a:ea typeface="メイリオ" panose="020B0604030504040204" pitchFamily="50" charset="-128"/>
              </a:rPr>
              <a:t>確認サイト</a:t>
            </a:r>
          </a:p>
        </p:txBody>
      </p:sp>
      <p:sp>
        <p:nvSpPr>
          <p:cNvPr id="13" name="正方形/長方形 12"/>
          <p:cNvSpPr/>
          <p:nvPr/>
        </p:nvSpPr>
        <p:spPr>
          <a:xfrm>
            <a:off x="521280" y="4431611"/>
            <a:ext cx="1653207" cy="209261"/>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marL="285750" indent="-285750">
              <a:buFont typeface="+mj-lt"/>
              <a:buAutoNum type="romanLcPeriod" startAt="2"/>
            </a:pPr>
            <a:r>
              <a:rPr kumimoji="1" lang="ja-JP" altLang="en-US" sz="1200">
                <a:solidFill>
                  <a:schemeClr val="tx1"/>
                </a:solidFill>
                <a:latin typeface="メイリオ" panose="020B0604030504040204" pitchFamily="50" charset="-128"/>
                <a:ea typeface="メイリオ" panose="020B0604030504040204" pitchFamily="50" charset="-128"/>
              </a:rPr>
              <a:t>公開サイト</a:t>
            </a:r>
            <a:endParaRPr lang="ja-JP" altLang="en-US" sz="1200">
              <a:solidFill>
                <a:schemeClr val="tx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B4E4756D-B8FB-4FF1-8FFE-E9984F36EB29}"/>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
        <p:nvSpPr>
          <p:cNvPr id="2" name="スライド番号プレースホルダー 3">
            <a:extLst>
              <a:ext uri="{FF2B5EF4-FFF2-40B4-BE49-F238E27FC236}">
                <a16:creationId xmlns:a16="http://schemas.microsoft.com/office/drawing/2014/main" id="{FCA8E1A5-A3AC-4339-3622-7BF282823ACD}"/>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99201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コンテンツ プレースホルダー 5"/>
          <p:cNvSpPr txBox="1">
            <a:spLocks/>
          </p:cNvSpPr>
          <p:nvPr/>
        </p:nvSpPr>
        <p:spPr>
          <a:xfrm>
            <a:off x="521280" y="881010"/>
            <a:ext cx="8526338" cy="680161"/>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フルバージョン版の内容を確認する。</a:t>
            </a:r>
          </a:p>
          <a:p>
            <a:pPr marL="425053" lvl="1" indent="-228600" algn="l">
              <a:buFont typeface="+mj-ea"/>
              <a:buAutoNum type="circleNumDbPlain" startAt="5"/>
            </a:pPr>
            <a:r>
              <a:rPr lang="ja-JP" altLang="en-US" sz="1200">
                <a:solidFill>
                  <a:schemeClr val="tx1"/>
                </a:solidFill>
                <a:latin typeface="メイリオ" panose="020B0604030504040204" pitchFamily="50" charset="-128"/>
                <a:ea typeface="メイリオ" panose="020B0604030504040204" pitchFamily="50" charset="-128"/>
              </a:rPr>
              <a:t>ブラウザに</a:t>
            </a:r>
            <a:r>
              <a:rPr lang="en-US" altLang="ja-JP" sz="1200">
                <a:solidFill>
                  <a:schemeClr val="tx1"/>
                </a:solidFill>
                <a:latin typeface="メイリオ" panose="020B0604030504040204" pitchFamily="50" charset="-128"/>
                <a:ea typeface="メイリオ" panose="020B0604030504040204" pitchFamily="50" charset="-128"/>
              </a:rPr>
              <a:t>URL</a:t>
            </a:r>
            <a:r>
              <a:rPr lang="ja-JP" altLang="en-US" sz="1200">
                <a:solidFill>
                  <a:schemeClr val="tx1"/>
                </a:solidFill>
                <a:latin typeface="メイリオ" panose="020B0604030504040204" pitchFamily="50" charset="-128"/>
                <a:ea typeface="メイリオ" panose="020B0604030504040204" pitchFamily="50" charset="-128"/>
              </a:rPr>
              <a:t>を貼り付けて、フルバージョン版の内容を確認します。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　（直接ページへ遷移します。）</a:t>
            </a: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2.5.6.6 </a:t>
            </a:r>
            <a:r>
              <a:rPr lang="ja-JP" altLang="en-US" sz="1800"/>
              <a:t>フルバージョン版の内容を確認</a:t>
            </a:r>
          </a:p>
        </p:txBody>
      </p:sp>
      <p:sp>
        <p:nvSpPr>
          <p:cNvPr id="11" name="正方形/長方形 10"/>
          <p:cNvSpPr/>
          <p:nvPr/>
        </p:nvSpPr>
        <p:spPr>
          <a:xfrm>
            <a:off x="655095" y="1588268"/>
            <a:ext cx="1653207" cy="209261"/>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a:t>
            </a:r>
            <a:r>
              <a:rPr kumimoji="1" lang="en-US" altLang="ja-JP" sz="1200">
                <a:solidFill>
                  <a:schemeClr val="tx1"/>
                </a:solidFill>
                <a:latin typeface="メイリオ" panose="020B0604030504040204" pitchFamily="50" charset="-128"/>
                <a:ea typeface="メイリオ" panose="020B0604030504040204" pitchFamily="50" charset="-128"/>
              </a:rPr>
              <a:t>URL</a:t>
            </a:r>
            <a:r>
              <a:rPr kumimoji="1" lang="ja-JP" altLang="en-US" sz="1200">
                <a:solidFill>
                  <a:schemeClr val="tx1"/>
                </a:solidFill>
                <a:latin typeface="メイリオ" panose="020B0604030504040204" pitchFamily="50" charset="-128"/>
                <a:ea typeface="メイリオ" panose="020B0604030504040204" pitchFamily="50" charset="-128"/>
              </a:rPr>
              <a:t>貼付け＞</a:t>
            </a:r>
          </a:p>
        </p:txBody>
      </p:sp>
      <p:sp>
        <p:nvSpPr>
          <p:cNvPr id="13" name="正方形/長方形 12"/>
          <p:cNvSpPr/>
          <p:nvPr/>
        </p:nvSpPr>
        <p:spPr>
          <a:xfrm>
            <a:off x="655094" y="2277642"/>
            <a:ext cx="1010095" cy="257908"/>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buFontTx/>
              <a:buNone/>
            </a:pPr>
            <a:r>
              <a:rPr kumimoji="1" lang="ja-JP" altLang="en-US" sz="1200">
                <a:solidFill>
                  <a:schemeClr val="tx1"/>
                </a:solidFill>
                <a:latin typeface="メイリオ" panose="020B0604030504040204" pitchFamily="50" charset="-128"/>
                <a:ea typeface="メイリオ" panose="020B0604030504040204" pitchFamily="50" charset="-128"/>
              </a:rPr>
              <a:t>＜遷移先＞</a:t>
            </a:r>
          </a:p>
        </p:txBody>
      </p:sp>
      <p:grpSp>
        <p:nvGrpSpPr>
          <p:cNvPr id="26" name="グループ化 25">
            <a:extLst>
              <a:ext uri="{FF2B5EF4-FFF2-40B4-BE49-F238E27FC236}">
                <a16:creationId xmlns:a16="http://schemas.microsoft.com/office/drawing/2014/main" id="{9AE44C7C-8D61-4424-A511-7955E73DEBF6}"/>
              </a:ext>
            </a:extLst>
          </p:cNvPr>
          <p:cNvGrpSpPr/>
          <p:nvPr/>
        </p:nvGrpSpPr>
        <p:grpSpPr>
          <a:xfrm>
            <a:off x="732149" y="1834108"/>
            <a:ext cx="8019882" cy="297712"/>
            <a:chOff x="732149" y="1834108"/>
            <a:chExt cx="8019882" cy="297712"/>
          </a:xfrm>
        </p:grpSpPr>
        <p:pic>
          <p:nvPicPr>
            <p:cNvPr id="25" name="図 24">
              <a:extLst>
                <a:ext uri="{FF2B5EF4-FFF2-40B4-BE49-F238E27FC236}">
                  <a16:creationId xmlns:a16="http://schemas.microsoft.com/office/drawing/2014/main" id="{79B1B4D2-D84C-49AD-9CB6-463438949EC5}"/>
                </a:ext>
              </a:extLst>
            </p:cNvPr>
            <p:cNvPicPr>
              <a:picLocks noChangeAspect="1"/>
            </p:cNvPicPr>
            <p:nvPr/>
          </p:nvPicPr>
          <p:blipFill rotWithShape="1">
            <a:blip r:embed="rId3"/>
            <a:srcRect r="8393" b="6090"/>
            <a:stretch/>
          </p:blipFill>
          <p:spPr>
            <a:xfrm>
              <a:off x="732149" y="1834108"/>
              <a:ext cx="8019882" cy="297712"/>
            </a:xfrm>
            <a:prstGeom prst="rect">
              <a:avLst/>
            </a:prstGeom>
          </p:spPr>
        </p:pic>
        <p:sp>
          <p:nvSpPr>
            <p:cNvPr id="17" name="正方形/長方形 16"/>
            <p:cNvSpPr/>
            <p:nvPr/>
          </p:nvSpPr>
          <p:spPr>
            <a:xfrm>
              <a:off x="1684897" y="1880947"/>
              <a:ext cx="7067133" cy="217313"/>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F23ABE00-A6FC-45E7-808C-84188A6BB416}"/>
              </a:ext>
            </a:extLst>
          </p:cNvPr>
          <p:cNvGrpSpPr/>
          <p:nvPr/>
        </p:nvGrpSpPr>
        <p:grpSpPr>
          <a:xfrm>
            <a:off x="732148" y="2533555"/>
            <a:ext cx="5797798" cy="4115157"/>
            <a:chOff x="732148" y="2533555"/>
            <a:chExt cx="5797798" cy="4115157"/>
          </a:xfrm>
        </p:grpSpPr>
        <p:pic>
          <p:nvPicPr>
            <p:cNvPr id="9" name="図 8">
              <a:extLst>
                <a:ext uri="{FF2B5EF4-FFF2-40B4-BE49-F238E27FC236}">
                  <a16:creationId xmlns:a16="http://schemas.microsoft.com/office/drawing/2014/main" id="{B4E9E2A9-9CAF-4AE6-82EA-DA6147597B66}"/>
                </a:ext>
              </a:extLst>
            </p:cNvPr>
            <p:cNvPicPr>
              <a:picLocks noChangeAspect="1"/>
            </p:cNvPicPr>
            <p:nvPr/>
          </p:nvPicPr>
          <p:blipFill>
            <a:blip r:embed="rId4"/>
            <a:stretch>
              <a:fillRect/>
            </a:stretch>
          </p:blipFill>
          <p:spPr>
            <a:xfrm>
              <a:off x="732148" y="2533555"/>
              <a:ext cx="5797798" cy="4115157"/>
            </a:xfrm>
            <a:prstGeom prst="rect">
              <a:avLst/>
            </a:prstGeom>
          </p:spPr>
        </p:pic>
        <p:sp>
          <p:nvSpPr>
            <p:cNvPr id="10" name="正方形/長方形 9"/>
            <p:cNvSpPr/>
            <p:nvPr/>
          </p:nvSpPr>
          <p:spPr>
            <a:xfrm>
              <a:off x="1250180" y="5871144"/>
              <a:ext cx="4597129" cy="490654"/>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914942" y="5978553"/>
              <a:ext cx="377272"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⑤</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grpSp>
      <p:sp>
        <p:nvSpPr>
          <p:cNvPr id="18" name="正方形/長方形 17">
            <a:extLst>
              <a:ext uri="{FF2B5EF4-FFF2-40B4-BE49-F238E27FC236}">
                <a16:creationId xmlns:a16="http://schemas.microsoft.com/office/drawing/2014/main" id="{1E18730E-C48A-40CE-BC2B-F1F3166A0AEC}"/>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sp>
        <p:nvSpPr>
          <p:cNvPr id="15" name="正方形/長方形 14"/>
          <p:cNvSpPr/>
          <p:nvPr/>
        </p:nvSpPr>
        <p:spPr>
          <a:xfrm>
            <a:off x="5602017" y="5319541"/>
            <a:ext cx="3527764" cy="640583"/>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spcBef>
                <a:spcPts val="600"/>
              </a:spcBef>
              <a:buFontTx/>
              <a:buNone/>
            </a:pPr>
            <a:r>
              <a:rPr lang="ja-JP" altLang="en-US" sz="1000">
                <a:solidFill>
                  <a:schemeClr val="tx1"/>
                </a:solidFill>
                <a:latin typeface="メイリオ" panose="020B0604030504040204" pitchFamily="50" charset="-128"/>
                <a:ea typeface="メイリオ" panose="020B0604030504040204" pitchFamily="50" charset="-128"/>
              </a:rPr>
              <a:t>名称、バージョン、ファイル名などを確認します。</a:t>
            </a:r>
            <a:endParaRPr lang="en-US" altLang="ja-JP" sz="1000">
              <a:solidFill>
                <a:schemeClr val="tx1"/>
              </a:solidFill>
              <a:latin typeface="メイリオ" panose="020B0604030504040204" pitchFamily="50" charset="-128"/>
              <a:ea typeface="メイリオ" panose="020B0604030504040204" pitchFamily="50" charset="-128"/>
            </a:endParaRPr>
          </a:p>
          <a:p>
            <a:pPr indent="-266700">
              <a:spcBef>
                <a:spcPts val="600"/>
              </a:spcBef>
              <a:buFontTx/>
              <a:buNone/>
            </a:pPr>
            <a:r>
              <a:rPr lang="en-US" altLang="ja-JP" sz="1000">
                <a:solidFill>
                  <a:schemeClr val="tx1"/>
                </a:solidFill>
                <a:latin typeface="メイリオ" panose="020B0604030504040204" pitchFamily="50" charset="-128"/>
                <a:ea typeface="メイリオ" panose="020B0604030504040204" pitchFamily="50" charset="-128"/>
              </a:rPr>
              <a:t>※</a:t>
            </a:r>
            <a:r>
              <a:rPr lang="ja-JP" altLang="en-US" sz="1000">
                <a:solidFill>
                  <a:schemeClr val="tx1"/>
                </a:solidFill>
                <a:latin typeface="メイリオ" panose="020B0604030504040204" pitchFamily="50" charset="-128"/>
                <a:ea typeface="メイリオ" panose="020B0604030504040204" pitchFamily="50" charset="-128"/>
              </a:rPr>
              <a:t>ファイルをダウンロードする際はファイルサイズによって</a:t>
            </a:r>
            <a:br>
              <a:rPr lang="en-US" altLang="ja-JP" sz="1000">
                <a:solidFill>
                  <a:schemeClr val="tx1"/>
                </a:solidFill>
                <a:latin typeface="メイリオ" panose="020B0604030504040204" pitchFamily="50" charset="-128"/>
                <a:ea typeface="メイリオ" panose="020B0604030504040204" pitchFamily="50" charset="-128"/>
              </a:rPr>
            </a:br>
            <a:r>
              <a:rPr lang="ja-JP" altLang="en-US" sz="1000">
                <a:solidFill>
                  <a:schemeClr val="tx1"/>
                </a:solidFill>
                <a:latin typeface="メイリオ" panose="020B0604030504040204" pitchFamily="50" charset="-128"/>
                <a:ea typeface="メイリオ" panose="020B0604030504040204" pitchFamily="50" charset="-128"/>
              </a:rPr>
              <a:t>　時間がかかるので、ご注意ください。</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 name="スライド番号プレースホルダー 3">
            <a:extLst>
              <a:ext uri="{FF2B5EF4-FFF2-40B4-BE49-F238E27FC236}">
                <a16:creationId xmlns:a16="http://schemas.microsoft.com/office/drawing/2014/main" id="{AEE55C67-83A9-7E51-3C79-0CBB22873C2C}"/>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348964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C76E291-1E6D-4217-BAFD-41322C582472}"/>
              </a:ext>
            </a:extLst>
          </p:cNvPr>
          <p:cNvGrpSpPr/>
          <p:nvPr/>
        </p:nvGrpSpPr>
        <p:grpSpPr>
          <a:xfrm>
            <a:off x="87357" y="1993484"/>
            <a:ext cx="7118996" cy="3305060"/>
            <a:chOff x="87357" y="1993484"/>
            <a:chExt cx="7118996" cy="3305060"/>
          </a:xfrm>
        </p:grpSpPr>
        <p:pic>
          <p:nvPicPr>
            <p:cNvPr id="3" name="図 2">
              <a:extLst>
                <a:ext uri="{FF2B5EF4-FFF2-40B4-BE49-F238E27FC236}">
                  <a16:creationId xmlns:a16="http://schemas.microsoft.com/office/drawing/2014/main" id="{EA3182B8-0717-41CD-8377-75B213F68A89}"/>
                </a:ext>
              </a:extLst>
            </p:cNvPr>
            <p:cNvPicPr>
              <a:picLocks noChangeAspect="1"/>
            </p:cNvPicPr>
            <p:nvPr/>
          </p:nvPicPr>
          <p:blipFill>
            <a:blip r:embed="rId3"/>
            <a:stretch>
              <a:fillRect/>
            </a:stretch>
          </p:blipFill>
          <p:spPr>
            <a:xfrm>
              <a:off x="366650" y="2109605"/>
              <a:ext cx="6786557" cy="3188939"/>
            </a:xfrm>
            <a:prstGeom prst="rect">
              <a:avLst/>
            </a:prstGeom>
            <a:ln>
              <a:solidFill>
                <a:srgbClr val="4F4F4F"/>
              </a:solidFill>
            </a:ln>
          </p:spPr>
        </p:pic>
        <p:sp>
          <p:nvSpPr>
            <p:cNvPr id="22" name="正方形/長方形 21">
              <a:extLst>
                <a:ext uri="{FF2B5EF4-FFF2-40B4-BE49-F238E27FC236}">
                  <a16:creationId xmlns:a16="http://schemas.microsoft.com/office/drawing/2014/main" id="{A2C93CC0-B189-430D-A3F8-AE028A4E10DC}"/>
                </a:ext>
              </a:extLst>
            </p:cNvPr>
            <p:cNvSpPr/>
            <p:nvPr/>
          </p:nvSpPr>
          <p:spPr>
            <a:xfrm>
              <a:off x="890210" y="4875681"/>
              <a:ext cx="794211" cy="422863"/>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57BA1E8F-D6E6-4E30-80E2-94A32A8260E1}"/>
                </a:ext>
              </a:extLst>
            </p:cNvPr>
            <p:cNvSpPr txBox="1"/>
            <p:nvPr/>
          </p:nvSpPr>
          <p:spPr>
            <a:xfrm>
              <a:off x="628640" y="4959487"/>
              <a:ext cx="65178"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⑤</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88316295-623D-43E9-9574-098B7253070B}"/>
                </a:ext>
              </a:extLst>
            </p:cNvPr>
            <p:cNvSpPr/>
            <p:nvPr/>
          </p:nvSpPr>
          <p:spPr>
            <a:xfrm>
              <a:off x="4329953" y="1993484"/>
              <a:ext cx="287640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「デジタルアセット表示情報一覧」画面</a:t>
              </a:r>
            </a:p>
          </p:txBody>
        </p:sp>
        <p:sp>
          <p:nvSpPr>
            <p:cNvPr id="27" name="正方形/長方形 26">
              <a:extLst>
                <a:ext uri="{FF2B5EF4-FFF2-40B4-BE49-F238E27FC236}">
                  <a16:creationId xmlns:a16="http://schemas.microsoft.com/office/drawing/2014/main" id="{165806A0-39D9-4206-82DC-6D9964C56BF4}"/>
                </a:ext>
              </a:extLst>
            </p:cNvPr>
            <p:cNvSpPr/>
            <p:nvPr/>
          </p:nvSpPr>
          <p:spPr>
            <a:xfrm>
              <a:off x="394149" y="2448742"/>
              <a:ext cx="6628702" cy="1272145"/>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0107398E-AD38-4964-A083-19468741F35D}"/>
                </a:ext>
              </a:extLst>
            </p:cNvPr>
            <p:cNvSpPr/>
            <p:nvPr/>
          </p:nvSpPr>
          <p:spPr>
            <a:xfrm>
              <a:off x="394149" y="3723047"/>
              <a:ext cx="709437" cy="326467"/>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74AA40CC-7F10-4FAE-B7AD-A669DB4DE074}"/>
                </a:ext>
              </a:extLst>
            </p:cNvPr>
            <p:cNvSpPr txBox="1"/>
            <p:nvPr/>
          </p:nvSpPr>
          <p:spPr>
            <a:xfrm>
              <a:off x="87357" y="3551610"/>
              <a:ext cx="65178" cy="338554"/>
            </a:xfrm>
            <a:prstGeom prst="rect">
              <a:avLst/>
            </a:prstGeom>
            <a:noFill/>
          </p:spPr>
          <p:txBody>
            <a:bodyPr wrap="square" rtlCol="0">
              <a:spAutoFit/>
            </a:bodyPr>
            <a:lstStyle/>
            <a:p>
              <a:r>
                <a:rPr kumimoji="1" lang="ja-JP" altLang="en-US" sz="1600">
                  <a:solidFill>
                    <a:srgbClr val="FF0000"/>
                  </a:solidFill>
                  <a:latin typeface="メイリオ" panose="020B0604030504040204" pitchFamily="50" charset="-128"/>
                  <a:ea typeface="メイリオ" panose="020B0604030504040204" pitchFamily="50" charset="-128"/>
                </a:rPr>
                <a:t>①</a:t>
              </a:r>
            </a:p>
          </p:txBody>
        </p:sp>
      </p:grpSp>
      <p:sp>
        <p:nvSpPr>
          <p:cNvPr id="56" name="コンテンツ プレースホルダー 5"/>
          <p:cNvSpPr txBox="1">
            <a:spLocks/>
          </p:cNvSpPr>
          <p:nvPr/>
        </p:nvSpPr>
        <p:spPr>
          <a:xfrm>
            <a:off x="521280" y="881010"/>
            <a:ext cx="8526338" cy="113897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フルバージョン版の内容を確認する。</a:t>
            </a:r>
          </a:p>
          <a:p>
            <a:pPr marL="196453" lvl="1" algn="l"/>
            <a:r>
              <a:rPr lang="en-US" altLang="ja-JP" sz="1200">
                <a:solidFill>
                  <a:schemeClr val="tx1"/>
                </a:solidFill>
                <a:latin typeface="メイリオ" panose="020B0604030504040204" pitchFamily="50" charset="-128"/>
                <a:ea typeface="メイリオ" panose="020B0604030504040204" pitchFamily="50" charset="-128"/>
              </a:rPr>
              <a:t>※</a:t>
            </a:r>
            <a:r>
              <a:rPr lang="ja-JP" altLang="en-US" sz="1200">
                <a:solidFill>
                  <a:schemeClr val="tx1"/>
                </a:solidFill>
                <a:latin typeface="メイリオ" panose="020B0604030504040204" pitchFamily="50" charset="-128"/>
                <a:ea typeface="メイリオ" panose="020B0604030504040204" pitchFamily="50" charset="-128"/>
              </a:rPr>
              <a:t>確認サイトの場合は、下記手順でもフルバージョン版の確認が可能です。</a:t>
            </a:r>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endParaRPr lang="en-US" altLang="ja-JP" sz="1200">
              <a:solidFill>
                <a:schemeClr val="tx1"/>
              </a:solidFill>
              <a:latin typeface="メイリオ" panose="020B0604030504040204" pitchFamily="50" charset="-128"/>
              <a:ea typeface="メイリオ" panose="020B0604030504040204" pitchFamily="50" charset="-128"/>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①「デジタルアセット表示情報一覧」画面で</a:t>
            </a:r>
            <a:r>
              <a:rPr lang="ja-JP" altLang="en-US" sz="1200">
                <a:solidFill>
                  <a:schemeClr val="tx1"/>
                </a:solidFill>
              </a:rPr>
              <a:t>対象の機種を選択してデジタルアセットの一覧を検索します。</a:t>
            </a:r>
            <a:endParaRPr lang="en-US" altLang="ja-JP" sz="1200">
              <a:solidFill>
                <a:schemeClr val="tx1"/>
              </a:solidFill>
            </a:endParaRPr>
          </a:p>
          <a:p>
            <a:pPr marL="196453" lvl="1" algn="l"/>
            <a:r>
              <a:rPr lang="ja-JP" altLang="en-US" sz="1200">
                <a:solidFill>
                  <a:schemeClr val="tx1"/>
                </a:solidFill>
                <a:latin typeface="メイリオ" panose="020B0604030504040204" pitchFamily="50" charset="-128"/>
                <a:ea typeface="メイリオ" panose="020B0604030504040204" pitchFamily="50" charset="-128"/>
              </a:rPr>
              <a:t>②フルバージョンの内容を確認したい対象の「ソフトウェア詳細プレビュー」ボタンをクリックします。</a:t>
            </a:r>
          </a:p>
        </p:txBody>
      </p:sp>
      <p:sp>
        <p:nvSpPr>
          <p:cNvPr id="57"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2.5.6.6 </a:t>
            </a:r>
            <a:r>
              <a:rPr lang="ja-JP" altLang="en-US" sz="1800"/>
              <a:t>フルバージョン版の内容を確認</a:t>
            </a:r>
          </a:p>
        </p:txBody>
      </p:sp>
      <p:grpSp>
        <p:nvGrpSpPr>
          <p:cNvPr id="12" name="グループ化 11">
            <a:extLst>
              <a:ext uri="{FF2B5EF4-FFF2-40B4-BE49-F238E27FC236}">
                <a16:creationId xmlns:a16="http://schemas.microsoft.com/office/drawing/2014/main" id="{F23ABE00-A6FC-45E7-808C-84188A6BB416}"/>
              </a:ext>
            </a:extLst>
          </p:cNvPr>
          <p:cNvGrpSpPr>
            <a:grpSpLocks noChangeAspect="1"/>
          </p:cNvGrpSpPr>
          <p:nvPr/>
        </p:nvGrpSpPr>
        <p:grpSpPr>
          <a:xfrm>
            <a:off x="4325893" y="3242471"/>
            <a:ext cx="4523754" cy="3210867"/>
            <a:chOff x="732148" y="2533555"/>
            <a:chExt cx="5797798" cy="4115157"/>
          </a:xfrm>
        </p:grpSpPr>
        <p:pic>
          <p:nvPicPr>
            <p:cNvPr id="9" name="図 8">
              <a:extLst>
                <a:ext uri="{FF2B5EF4-FFF2-40B4-BE49-F238E27FC236}">
                  <a16:creationId xmlns:a16="http://schemas.microsoft.com/office/drawing/2014/main" id="{B4E9E2A9-9CAF-4AE6-82EA-DA6147597B66}"/>
                </a:ext>
              </a:extLst>
            </p:cNvPr>
            <p:cNvPicPr>
              <a:picLocks noChangeAspect="1"/>
            </p:cNvPicPr>
            <p:nvPr/>
          </p:nvPicPr>
          <p:blipFill>
            <a:blip r:embed="rId4"/>
            <a:stretch>
              <a:fillRect/>
            </a:stretch>
          </p:blipFill>
          <p:spPr>
            <a:xfrm>
              <a:off x="732148" y="2533555"/>
              <a:ext cx="5797798" cy="4115157"/>
            </a:xfrm>
            <a:prstGeom prst="rect">
              <a:avLst/>
            </a:prstGeom>
            <a:ln>
              <a:solidFill>
                <a:schemeClr val="tx1"/>
              </a:solidFill>
            </a:ln>
          </p:spPr>
        </p:pic>
        <p:sp>
          <p:nvSpPr>
            <p:cNvPr id="10" name="正方形/長方形 9"/>
            <p:cNvSpPr/>
            <p:nvPr/>
          </p:nvSpPr>
          <p:spPr>
            <a:xfrm>
              <a:off x="1250180" y="5871144"/>
              <a:ext cx="4597129" cy="490654"/>
            </a:xfrm>
            <a:prstGeom prst="rect">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4" name="テキスト ボックス 13"/>
            <p:cNvSpPr txBox="1"/>
            <p:nvPr/>
          </p:nvSpPr>
          <p:spPr>
            <a:xfrm>
              <a:off x="914942" y="5978553"/>
              <a:ext cx="377272" cy="338554"/>
            </a:xfrm>
            <a:prstGeom prst="rect">
              <a:avLst/>
            </a:prstGeom>
            <a:noFill/>
          </p:spPr>
          <p:txBody>
            <a:bodyPr wrap="square" rtlCol="0">
              <a:spAutoFit/>
            </a:bodyPr>
            <a:lstStyle/>
            <a:p>
              <a:r>
                <a:rPr lang="ja-JP" altLang="en-US" sz="1600">
                  <a:solidFill>
                    <a:srgbClr val="FF0000"/>
                  </a:solidFill>
                  <a:latin typeface="メイリオ" panose="020B0604030504040204" pitchFamily="50" charset="-128"/>
                  <a:ea typeface="メイリオ" panose="020B0604030504040204" pitchFamily="50" charset="-128"/>
                </a:rPr>
                <a:t>⑤</a:t>
              </a:r>
              <a:endParaRPr kumimoji="1" lang="ja-JP" altLang="en-US" sz="1600">
                <a:solidFill>
                  <a:srgbClr val="FF0000"/>
                </a:solidFill>
                <a:latin typeface="メイリオ" panose="020B0604030504040204" pitchFamily="50" charset="-128"/>
                <a:ea typeface="メイリオ" panose="020B0604030504040204" pitchFamily="50" charset="-128"/>
              </a:endParaRPr>
            </a:p>
          </p:txBody>
        </p:sp>
      </p:grpSp>
      <p:sp>
        <p:nvSpPr>
          <p:cNvPr id="18" name="正方形/長方形 17">
            <a:extLst>
              <a:ext uri="{FF2B5EF4-FFF2-40B4-BE49-F238E27FC236}">
                <a16:creationId xmlns:a16="http://schemas.microsoft.com/office/drawing/2014/main" id="{1E18730E-C48A-40CE-BC2B-F1F3166A0AEC}"/>
              </a:ext>
            </a:extLst>
          </p:cNvPr>
          <p:cNvSpPr/>
          <p:nvPr/>
        </p:nvSpPr>
        <p:spPr>
          <a:xfrm>
            <a:off x="6743696" y="824460"/>
            <a:ext cx="2144364" cy="563624"/>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a:latin typeface="メイリオ" panose="020B0604030504040204" pitchFamily="50" charset="-128"/>
                <a:ea typeface="メイリオ" panose="020B0604030504040204" pitchFamily="50" charset="-128"/>
              </a:rPr>
              <a:t>対象：</a:t>
            </a:r>
            <a:r>
              <a:rPr lang="en-US" altLang="ja-JP" sz="1200">
                <a:latin typeface="メイリオ" panose="020B0604030504040204" pitchFamily="50" charset="-128"/>
                <a:ea typeface="メイリオ" panose="020B0604030504040204" pitchFamily="50" charset="-128"/>
              </a:rPr>
              <a:t>EC</a:t>
            </a:r>
            <a:r>
              <a:rPr lang="ja-JP" altLang="en-US" sz="1200">
                <a:latin typeface="メイリオ" panose="020B0604030504040204" pitchFamily="50" charset="-128"/>
                <a:ea typeface="メイリオ" panose="020B0604030504040204" pitchFamily="50" charset="-128"/>
              </a:rPr>
              <a:t>対応機種</a:t>
            </a:r>
            <a:endParaRPr lang="en-US" altLang="ja-JP" sz="1200">
              <a:latin typeface="メイリオ" panose="020B0604030504040204" pitchFamily="50" charset="-128"/>
              <a:ea typeface="メイリオ" panose="020B0604030504040204" pitchFamily="50" charset="-128"/>
            </a:endParaRPr>
          </a:p>
          <a:p>
            <a:pPr indent="-266700" algn="ctr"/>
            <a:r>
              <a:rPr lang="ja-JP" altLang="en-US" sz="1200">
                <a:latin typeface="メイリオ" panose="020B0604030504040204" pitchFamily="50" charset="-128"/>
                <a:ea typeface="メイリオ" panose="020B0604030504040204" pitchFamily="50" charset="-128"/>
              </a:rPr>
              <a:t>（</a:t>
            </a:r>
            <a:r>
              <a:rPr lang="en-US" altLang="ja-JP" sz="1200">
                <a:latin typeface="メイリオ" panose="020B0604030504040204" pitchFamily="50" charset="-128"/>
                <a:ea typeface="メイリオ" panose="020B0604030504040204" pitchFamily="50" charset="-128"/>
              </a:rPr>
              <a:t>Web</a:t>
            </a:r>
            <a:r>
              <a:rPr lang="ja-JP" altLang="en-US" sz="1200">
                <a:latin typeface="メイリオ" panose="020B0604030504040204" pitchFamily="50" charset="-128"/>
                <a:ea typeface="メイリオ" panose="020B0604030504040204" pitchFamily="50" charset="-128"/>
              </a:rPr>
              <a:t>移行済機種のみ）</a:t>
            </a:r>
            <a:endParaRPr lang="en-US" altLang="ja-JP" sz="1200">
              <a:latin typeface="メイリオ" panose="020B0604030504040204" pitchFamily="50" charset="-128"/>
              <a:ea typeface="メイリオ" panose="020B0604030504040204" pitchFamily="50" charset="-128"/>
            </a:endParaRPr>
          </a:p>
        </p:txBody>
      </p:sp>
      <p:cxnSp>
        <p:nvCxnSpPr>
          <p:cNvPr id="30" name="直線コネクタ 29">
            <a:extLst>
              <a:ext uri="{FF2B5EF4-FFF2-40B4-BE49-F238E27FC236}">
                <a16:creationId xmlns:a16="http://schemas.microsoft.com/office/drawing/2014/main" id="{607E04B9-FFC4-47FD-8FEB-D4D670A8974D}"/>
              </a:ext>
            </a:extLst>
          </p:cNvPr>
          <p:cNvCxnSpPr>
            <a:cxnSpLocks/>
            <a:stCxn id="22" idx="2"/>
          </p:cNvCxnSpPr>
          <p:nvPr/>
        </p:nvCxnSpPr>
        <p:spPr>
          <a:xfrm rot="16200000" flipH="1">
            <a:off x="2637036" y="3948823"/>
            <a:ext cx="339137" cy="3038577"/>
          </a:xfrm>
          <a:prstGeom prst="curvedConnector2">
            <a:avLst/>
          </a:prstGeom>
          <a:ln w="19050">
            <a:solidFill>
              <a:srgbClr val="FF0000"/>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DD24B3E8-A47A-45E8-A4E5-C2361C280EC4}"/>
              </a:ext>
            </a:extLst>
          </p:cNvPr>
          <p:cNvSpPr txBox="1"/>
          <p:nvPr/>
        </p:nvSpPr>
        <p:spPr>
          <a:xfrm>
            <a:off x="366650" y="5875530"/>
            <a:ext cx="3569238" cy="553998"/>
          </a:xfrm>
          <a:prstGeom prst="rect">
            <a:avLst/>
          </a:prstGeom>
          <a:solidFill>
            <a:schemeClr val="bg1"/>
          </a:solidFill>
          <a:ln w="12700">
            <a:solidFill>
              <a:srgbClr val="FF0000"/>
            </a:solidFill>
          </a:ln>
        </p:spPr>
        <p:txBody>
          <a:bodyPr wrap="square" rtlCol="0">
            <a:spAutoFit/>
          </a:bodyPr>
          <a:lstStyle/>
          <a:p>
            <a:pPr marL="0" lvl="1"/>
            <a:r>
              <a:rPr lang="ja-JP" altLang="en-US" sz="1000">
                <a:latin typeface="メイリオ" panose="020B0604030504040204" pitchFamily="50" charset="-128"/>
                <a:ea typeface="メイリオ" panose="020B0604030504040204" pitchFamily="50" charset="-128"/>
              </a:rPr>
              <a:t>「ソフトウェア詳細プレビュー」は、フルバージョン版ソフトウェアのソフトウェア詳細画面を確認する便宜のための機能です。確認サイトでのみ表示可能です。</a:t>
            </a:r>
            <a:endParaRPr lang="en-US" altLang="ja-JP" sz="1000">
              <a:latin typeface="メイリオ" panose="020B0604030504040204" pitchFamily="50" charset="-128"/>
              <a:ea typeface="メイリオ" panose="020B0604030504040204" pitchFamily="50" charset="-128"/>
            </a:endParaRPr>
          </a:p>
        </p:txBody>
      </p:sp>
      <p:sp>
        <p:nvSpPr>
          <p:cNvPr id="2" name="スライド番号プレースホルダー 3">
            <a:extLst>
              <a:ext uri="{FF2B5EF4-FFF2-40B4-BE49-F238E27FC236}">
                <a16:creationId xmlns:a16="http://schemas.microsoft.com/office/drawing/2014/main" id="{989A16D6-A7FD-460E-8135-F4ECD617FDF9}"/>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258127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sz="2400"/>
              <a:t>3. PIM</a:t>
            </a:r>
            <a:r>
              <a:rPr lang="ja-JP" altLang="en-US" sz="2400"/>
              <a:t>デジタルアセット情報更新</a:t>
            </a:r>
            <a:endParaRPr kumimoji="1" lang="ja-JP" altLang="en-US" sz="2400"/>
          </a:p>
        </p:txBody>
      </p:sp>
      <p:sp>
        <p:nvSpPr>
          <p:cNvPr id="3" name="スライド番号プレースホルダー 3">
            <a:extLst>
              <a:ext uri="{FF2B5EF4-FFF2-40B4-BE49-F238E27FC236}">
                <a16:creationId xmlns:a16="http://schemas.microsoft.com/office/drawing/2014/main" id="{86E8D4A9-3517-8C0D-23E7-27114543D3D8}"/>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78291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nvGraphicFramePr>
        <p:xfrm>
          <a:off x="53344" y="1264403"/>
          <a:ext cx="9020503" cy="5161374"/>
        </p:xfrm>
        <a:graphic>
          <a:graphicData uri="http://schemas.openxmlformats.org/drawingml/2006/table">
            <a:tbl>
              <a:tblPr>
                <a:tableStyleId>{5C22544A-7EE6-4342-B048-85BDC9FD1C3A}</a:tableStyleId>
              </a:tblPr>
              <a:tblGrid>
                <a:gridCol w="588103">
                  <a:extLst>
                    <a:ext uri="{9D8B030D-6E8A-4147-A177-3AD203B41FA5}">
                      <a16:colId xmlns:a16="http://schemas.microsoft.com/office/drawing/2014/main" val="985805875"/>
                    </a:ext>
                  </a:extLst>
                </a:gridCol>
                <a:gridCol w="8432400">
                  <a:extLst>
                    <a:ext uri="{9D8B030D-6E8A-4147-A177-3AD203B41FA5}">
                      <a16:colId xmlns:a16="http://schemas.microsoft.com/office/drawing/2014/main" val="3052356585"/>
                    </a:ext>
                  </a:extLst>
                </a:gridCol>
              </a:tblGrid>
              <a:tr h="405067">
                <a:tc>
                  <a:txBody>
                    <a:bodyPr/>
                    <a:lstStyle/>
                    <a:p>
                      <a:r>
                        <a:rPr kumimoji="1" lang="ja-JP" altLang="en-US" sz="1000" b="0">
                          <a:solidFill>
                            <a:schemeClr val="bg1"/>
                          </a:solidFill>
                          <a:latin typeface="Meiryo UI" panose="020B0604030504040204" pitchFamily="50" charset="-128"/>
                          <a:ea typeface="Meiryo UI" panose="020B0604030504040204" pitchFamily="50" charset="-128"/>
                        </a:rPr>
                        <a:t>実施</a:t>
                      </a:r>
                      <a:endParaRPr kumimoji="1" lang="en-US" altLang="ja-JP" sz="1000" b="0">
                        <a:solidFill>
                          <a:schemeClr val="bg1"/>
                        </a:solidFill>
                        <a:latin typeface="Meiryo UI" panose="020B0604030504040204" pitchFamily="50" charset="-128"/>
                        <a:ea typeface="Meiryo UI" panose="020B0604030504040204" pitchFamily="50" charset="-128"/>
                      </a:endParaRPr>
                    </a:p>
                    <a:p>
                      <a:r>
                        <a:rPr kumimoji="1" lang="ja-JP" altLang="en-US" sz="1000" b="0">
                          <a:solidFill>
                            <a:schemeClr val="bg1"/>
                          </a:solidFill>
                          <a:latin typeface="Meiryo UI" panose="020B0604030504040204" pitchFamily="50" charset="-128"/>
                          <a:ea typeface="Meiryo UI" panose="020B0604030504040204" pitchFamily="50" charset="-128"/>
                        </a:rPr>
                        <a:t>時期</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115643769"/>
                  </a:ext>
                </a:extLst>
              </a:tr>
              <a:tr h="405067">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PIM</a:t>
                      </a:r>
                      <a:endParaRPr kumimoji="1" lang="ja-JP" altLang="en-US" sz="1000" b="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E6"/>
                    </a:solidFill>
                  </a:tcPr>
                </a:tc>
                <a:extLst>
                  <a:ext uri="{0D108BD9-81ED-4DB2-BD59-A6C34878D82A}">
                    <a16:rowId xmlns:a16="http://schemas.microsoft.com/office/drawing/2014/main" val="897445577"/>
                  </a:ext>
                </a:extLst>
              </a:tr>
              <a:tr h="734583">
                <a:tc>
                  <a:txBody>
                    <a:bodyPr/>
                    <a:lstStyle/>
                    <a:p>
                      <a:r>
                        <a:rPr kumimoji="1" lang="ja-JP" altLang="en-US" sz="900" b="0">
                          <a:solidFill>
                            <a:schemeClr val="bg1"/>
                          </a:solidFill>
                          <a:latin typeface="Meiryo UI" panose="020B0604030504040204" pitchFamily="50" charset="-128"/>
                          <a:ea typeface="Meiryo UI" panose="020B0604030504040204" pitchFamily="50" charset="-128"/>
                        </a:rPr>
                        <a:t>事業部営業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122786695"/>
                  </a:ext>
                </a:extLst>
              </a:tr>
              <a:tr h="717015">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BU</a:t>
                      </a:r>
                    </a:p>
                    <a:p>
                      <a:r>
                        <a:rPr kumimoji="1" lang="ja-JP" altLang="en-US" sz="1000" b="0">
                          <a:solidFill>
                            <a:schemeClr val="bg1"/>
                          </a:solidFill>
                          <a:latin typeface="Meiryo UI" panose="020B0604030504040204" pitchFamily="50" charset="-128"/>
                          <a:ea typeface="Meiryo UI" panose="020B0604030504040204" pitchFamily="50" charset="-128"/>
                        </a:rPr>
                        <a:t>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38320760"/>
                  </a:ext>
                </a:extLst>
              </a:tr>
              <a:tr h="1452979">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BU</a:t>
                      </a:r>
                    </a:p>
                    <a:p>
                      <a:r>
                        <a:rPr kumimoji="1" lang="ja-JP" altLang="en-US" sz="1000" b="0">
                          <a:solidFill>
                            <a:schemeClr val="bg1"/>
                          </a:solidFill>
                          <a:latin typeface="Meiryo UI" panose="020B0604030504040204" pitchFamily="50" charset="-128"/>
                          <a:ea typeface="Meiryo UI" panose="020B0604030504040204" pitchFamily="50" charset="-128"/>
                        </a:rPr>
                        <a:t>設計</a:t>
                      </a:r>
                      <a:endParaRPr kumimoji="1" lang="en-US" altLang="ja-JP" sz="1000" b="0">
                        <a:solidFill>
                          <a:schemeClr val="bg1"/>
                        </a:solidFill>
                        <a:latin typeface="Meiryo UI" panose="020B0604030504040204" pitchFamily="50" charset="-128"/>
                        <a:ea typeface="Meiryo UI" panose="020B0604030504040204" pitchFamily="50" charset="-128"/>
                      </a:endParaRPr>
                    </a:p>
                    <a:p>
                      <a:r>
                        <a:rPr kumimoji="1" lang="ja-JP" altLang="en-US" sz="1000" b="0">
                          <a:solidFill>
                            <a:schemeClr val="bg1"/>
                          </a:solidFill>
                          <a:latin typeface="Meiryo UI" panose="020B0604030504040204" pitchFamily="50" charset="-128"/>
                          <a:ea typeface="Meiryo UI" panose="020B0604030504040204" pitchFamily="50" charset="-128"/>
                        </a:rPr>
                        <a:t>部門</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1410129183"/>
                  </a:ext>
                </a:extLst>
              </a:tr>
              <a:tr h="709684">
                <a:tc>
                  <a:txBody>
                    <a:bodyPr/>
                    <a:lstStyle/>
                    <a:p>
                      <a:r>
                        <a:rPr kumimoji="1" lang="ja-JP" altLang="en-US" sz="1000" b="0">
                          <a:solidFill>
                            <a:schemeClr val="bg1"/>
                          </a:solidFill>
                          <a:latin typeface="Meiryo UI" panose="020B0604030504040204" pitchFamily="50" charset="-128"/>
                          <a:ea typeface="Meiryo UI" panose="020B0604030504040204" pitchFamily="50" charset="-128"/>
                        </a:rPr>
                        <a:t>各海外販社</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517562252"/>
                  </a:ext>
                </a:extLst>
              </a:tr>
              <a:tr h="736979">
                <a:tc>
                  <a:txBody>
                    <a:bodyPr/>
                    <a:lstStyle/>
                    <a:p>
                      <a:r>
                        <a:rPr kumimoji="1" lang="en-US" altLang="ja-JP" sz="1000" b="0">
                          <a:solidFill>
                            <a:schemeClr val="bg1"/>
                          </a:solidFill>
                          <a:latin typeface="Meiryo UI" panose="020B0604030504040204" pitchFamily="50" charset="-128"/>
                          <a:ea typeface="Meiryo UI" panose="020B0604030504040204" pitchFamily="50" charset="-128"/>
                        </a:rPr>
                        <a:t>EC</a:t>
                      </a:r>
                      <a:r>
                        <a:rPr kumimoji="1" lang="ja-JP" altLang="en-US" sz="1000" b="0">
                          <a:solidFill>
                            <a:schemeClr val="bg1"/>
                          </a:solidFill>
                          <a:latin typeface="Meiryo UI" panose="020B0604030504040204" pitchFamily="50" charset="-128"/>
                          <a:ea typeface="Meiryo UI" panose="020B0604030504040204" pitchFamily="50" charset="-128"/>
                        </a:rPr>
                        <a:t>サイト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3897008919"/>
                  </a:ext>
                </a:extLst>
              </a:tr>
            </a:tbl>
          </a:graphicData>
        </a:graphic>
      </p:graphicFrame>
      <p:sp>
        <p:nvSpPr>
          <p:cNvPr id="23" name="正方形/長方形 22"/>
          <p:cNvSpPr/>
          <p:nvPr/>
        </p:nvSpPr>
        <p:spPr>
          <a:xfrm>
            <a:off x="687284" y="2152650"/>
            <a:ext cx="887875" cy="2688936"/>
          </a:xfrm>
          <a:prstGeom prst="rect">
            <a:avLst/>
          </a:prstGeom>
          <a:solidFill>
            <a:schemeClr val="bg1">
              <a:lumMod val="75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36" name="テキスト ボックス 135"/>
          <p:cNvSpPr txBox="1"/>
          <p:nvPr/>
        </p:nvSpPr>
        <p:spPr>
          <a:xfrm>
            <a:off x="763489" y="2245398"/>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デジタルアセット更新</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150" name="テキスト ボックス 149"/>
          <p:cNvSpPr txBox="1"/>
          <p:nvPr/>
        </p:nvSpPr>
        <p:spPr>
          <a:xfrm>
            <a:off x="6663936" y="5025144"/>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デジタルアセット情報の</a:t>
            </a:r>
          </a:p>
          <a:p>
            <a:pPr algn="ctr"/>
            <a:r>
              <a:rPr lang="ja-JP" altLang="en-US" sz="800">
                <a:solidFill>
                  <a:prstClr val="black"/>
                </a:solidFill>
                <a:latin typeface="Meiryo UI" panose="020B0604030504040204" pitchFamily="50" charset="-128"/>
                <a:ea typeface="Meiryo UI" panose="020B0604030504040204" pitchFamily="50" charset="-128"/>
              </a:rPr>
              <a:t>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（海外販社）</a:t>
            </a:r>
          </a:p>
        </p:txBody>
      </p:sp>
      <p:sp>
        <p:nvSpPr>
          <p:cNvPr id="151" name="テキスト ボックス 150"/>
          <p:cNvSpPr txBox="1"/>
          <p:nvPr/>
        </p:nvSpPr>
        <p:spPr>
          <a:xfrm>
            <a:off x="795242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r>
              <a:rPr lang="ja-JP" altLang="en-US" sz="800">
                <a:solidFill>
                  <a:prstClr val="black"/>
                </a:solidFill>
                <a:latin typeface="Meiryo UI" panose="020B0604030504040204" pitchFamily="50" charset="-128"/>
                <a:ea typeface="Meiryo UI" panose="020B0604030504040204" pitchFamily="50" charset="-128"/>
              </a:rPr>
              <a:t>公開申請</a:t>
            </a:r>
          </a:p>
        </p:txBody>
      </p:sp>
      <p:sp>
        <p:nvSpPr>
          <p:cNvPr id="153" name="テキスト ボックス 152"/>
          <p:cNvSpPr txBox="1"/>
          <p:nvPr/>
        </p:nvSpPr>
        <p:spPr>
          <a:xfrm>
            <a:off x="862128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r>
              <a:rPr lang="ja-JP" altLang="en-US" sz="800">
                <a:solidFill>
                  <a:prstClr val="black"/>
                </a:solidFill>
                <a:latin typeface="Meiryo UI" panose="020B0604030504040204" pitchFamily="50" charset="-128"/>
                <a:ea typeface="Meiryo UI" panose="020B0604030504040204" pitchFamily="50" charset="-128"/>
              </a:rPr>
              <a:t>公開承認</a:t>
            </a:r>
          </a:p>
        </p:txBody>
      </p:sp>
      <p:cxnSp>
        <p:nvCxnSpPr>
          <p:cNvPr id="154" name="カギ線コネクタ 153"/>
          <p:cNvCxnSpPr>
            <a:stCxn id="141" idx="3"/>
            <a:endCxn id="150" idx="1"/>
          </p:cNvCxnSpPr>
          <p:nvPr/>
        </p:nvCxnSpPr>
        <p:spPr>
          <a:xfrm>
            <a:off x="6337799" y="3543824"/>
            <a:ext cx="326137" cy="1790801"/>
          </a:xfrm>
          <a:prstGeom prst="bentConnector3">
            <a:avLst>
              <a:gd name="adj1" fmla="val 37446"/>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cxnSpLocks/>
            <a:stCxn id="150" idx="3"/>
            <a:endCxn id="151" idx="1"/>
          </p:cNvCxnSpPr>
          <p:nvPr/>
        </p:nvCxnSpPr>
        <p:spPr>
          <a:xfrm>
            <a:off x="7744957" y="5334625"/>
            <a:ext cx="20746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cxnSpLocks/>
            <a:stCxn id="151" idx="3"/>
            <a:endCxn id="153" idx="1"/>
          </p:cNvCxnSpPr>
          <p:nvPr/>
        </p:nvCxnSpPr>
        <p:spPr>
          <a:xfrm>
            <a:off x="8369206" y="5334625"/>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テキスト ボックス 158"/>
          <p:cNvSpPr txBox="1"/>
          <p:nvPr/>
        </p:nvSpPr>
        <p:spPr>
          <a:xfrm>
            <a:off x="763489" y="2945309"/>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デジタルアセット公開先設定</a:t>
            </a:r>
            <a:endParaRPr lang="en-US" altLang="ja-JP" sz="800">
              <a:solidFill>
                <a:prstClr val="black"/>
              </a:solidFill>
              <a:latin typeface="Meiryo UI" panose="020B0604030504040204" pitchFamily="50" charset="-128"/>
              <a:ea typeface="Meiryo UI" panose="020B0604030504040204" pitchFamily="50" charset="-128"/>
            </a:endParaRPr>
          </a:p>
        </p:txBody>
      </p:sp>
      <p:pic>
        <p:nvPicPr>
          <p:cNvPr id="172"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839" y="5388401"/>
            <a:ext cx="167335" cy="177277"/>
          </a:xfrm>
          <a:prstGeom prst="rect">
            <a:avLst/>
          </a:prstGeom>
        </p:spPr>
      </p:pic>
      <p:cxnSp>
        <p:nvCxnSpPr>
          <p:cNvPr id="144" name="カギ線コネクタ 143"/>
          <p:cNvCxnSpPr>
            <a:stCxn id="158" idx="3"/>
            <a:endCxn id="141" idx="1"/>
          </p:cNvCxnSpPr>
          <p:nvPr/>
        </p:nvCxnSpPr>
        <p:spPr>
          <a:xfrm flipV="1">
            <a:off x="4847850" y="3543824"/>
            <a:ext cx="1073170" cy="1051990"/>
          </a:xfrm>
          <a:prstGeom prst="bentConnector3">
            <a:avLst>
              <a:gd name="adj1" fmla="val 8408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7" idx="3"/>
            <a:endCxn id="140" idx="1"/>
          </p:cNvCxnSpPr>
          <p:nvPr/>
        </p:nvCxnSpPr>
        <p:spPr>
          <a:xfrm>
            <a:off x="3787926" y="3884814"/>
            <a:ext cx="405394"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57" idx="3"/>
            <a:endCxn id="158" idx="1"/>
          </p:cNvCxnSpPr>
          <p:nvPr/>
        </p:nvCxnSpPr>
        <p:spPr>
          <a:xfrm>
            <a:off x="3732299" y="4595814"/>
            <a:ext cx="46711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5097942" y="2927616"/>
            <a:ext cx="1290911" cy="1066991"/>
          </a:xfrm>
          <a:prstGeom prst="roundRect">
            <a:avLst/>
          </a:prstGeom>
          <a:noFill/>
          <a:ln w="9525">
            <a:solidFill>
              <a:schemeClr val="accent3">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7" name="テキスト ボックス 136"/>
          <p:cNvSpPr txBox="1"/>
          <p:nvPr/>
        </p:nvSpPr>
        <p:spPr>
          <a:xfrm>
            <a:off x="2462728" y="3575333"/>
            <a:ext cx="1325198"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デジタルアセットの表示設定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（国内）</a:t>
            </a:r>
          </a:p>
        </p:txBody>
      </p:sp>
      <p:sp>
        <p:nvSpPr>
          <p:cNvPr id="138" name="テキスト ボックス 137"/>
          <p:cNvSpPr txBox="1"/>
          <p:nvPr/>
        </p:nvSpPr>
        <p:spPr>
          <a:xfrm>
            <a:off x="5185698" y="3173013"/>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公開承認</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国内</a:t>
            </a:r>
            <a:r>
              <a:rPr lang="en-US" altLang="ja-JP" sz="800">
                <a:solidFill>
                  <a:prstClr val="black"/>
                </a:solidFill>
                <a:latin typeface="Meiryo UI" panose="020B0604030504040204" pitchFamily="50" charset="-128"/>
                <a:ea typeface="Meiryo UI" panose="020B0604030504040204" pitchFamily="50" charset="-128"/>
              </a:rPr>
              <a:t>)</a:t>
            </a:r>
          </a:p>
        </p:txBody>
      </p:sp>
      <p:sp>
        <p:nvSpPr>
          <p:cNvPr id="140" name="テキスト ボックス 139"/>
          <p:cNvSpPr txBox="1"/>
          <p:nvPr/>
        </p:nvSpPr>
        <p:spPr>
          <a:xfrm>
            <a:off x="4193320" y="357533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公開申請</a:t>
            </a:r>
            <a:endParaRPr lang="en-US" altLang="ja-JP" sz="800">
              <a:solidFill>
                <a:prstClr val="black"/>
              </a:solidFill>
              <a:latin typeface="Meiryo UI" panose="020B0604030504040204" pitchFamily="50" charset="-128"/>
              <a:ea typeface="Meiryo UI" panose="020B0604030504040204" pitchFamily="50" charset="-128"/>
            </a:endParaRP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国内</a:t>
            </a:r>
            <a:r>
              <a:rPr lang="en-US" altLang="ja-JP" sz="800">
                <a:solidFill>
                  <a:prstClr val="black"/>
                </a:solidFill>
                <a:latin typeface="Meiryo UI" panose="020B0604030504040204" pitchFamily="50" charset="-128"/>
                <a:ea typeface="Meiryo UI" panose="020B0604030504040204" pitchFamily="50" charset="-128"/>
              </a:rPr>
              <a:t>)</a:t>
            </a:r>
            <a:endParaRPr lang="ja-JP" altLang="en-US" sz="800">
              <a:solidFill>
                <a:prstClr val="black"/>
              </a:solidFill>
              <a:latin typeface="Meiryo UI" panose="020B0604030504040204" pitchFamily="50" charset="-128"/>
              <a:ea typeface="Meiryo UI" panose="020B0604030504040204" pitchFamily="50" charset="-128"/>
            </a:endParaRPr>
          </a:p>
        </p:txBody>
      </p:sp>
      <p:sp>
        <p:nvSpPr>
          <p:cNvPr id="141" name="テキスト ボックス 140"/>
          <p:cNvSpPr txBox="1"/>
          <p:nvPr/>
        </p:nvSpPr>
        <p:spPr>
          <a:xfrm>
            <a:off x="5921020" y="3170917"/>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公開承認</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グローバル</a:t>
            </a:r>
            <a:r>
              <a:rPr lang="en-US" altLang="ja-JP" sz="800">
                <a:solidFill>
                  <a:prstClr val="black"/>
                </a:solidFill>
                <a:latin typeface="Meiryo UI" panose="020B0604030504040204" pitchFamily="50" charset="-128"/>
                <a:ea typeface="Meiryo UI" panose="020B0604030504040204" pitchFamily="50" charset="-128"/>
              </a:rPr>
              <a:t>)</a:t>
            </a:r>
          </a:p>
        </p:txBody>
      </p:sp>
      <p:pic>
        <p:nvPicPr>
          <p:cNvPr id="163"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9748" y="3332922"/>
            <a:ext cx="167335" cy="177277"/>
          </a:xfrm>
          <a:prstGeom prst="rect">
            <a:avLst/>
          </a:prstGeom>
        </p:spPr>
      </p:pic>
      <p:pic>
        <p:nvPicPr>
          <p:cNvPr id="164"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9763" y="3343082"/>
            <a:ext cx="167335" cy="177277"/>
          </a:xfrm>
          <a:prstGeom prst="rect">
            <a:avLst/>
          </a:prstGeom>
        </p:spPr>
      </p:pic>
      <p:sp>
        <p:nvSpPr>
          <p:cNvPr id="157" name="テキスト ボックス 156"/>
          <p:cNvSpPr txBox="1"/>
          <p:nvPr/>
        </p:nvSpPr>
        <p:spPr>
          <a:xfrm>
            <a:off x="2468684" y="4286333"/>
            <a:ext cx="1319242"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デジタルアセットの表示設定</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入力</a:t>
            </a: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確認</a:t>
            </a: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表示順、自由記述欄など</a:t>
            </a:r>
            <a:r>
              <a:rPr lang="en-US" altLang="ja-JP" sz="800">
                <a:solidFill>
                  <a:prstClr val="black"/>
                </a:solidFill>
                <a:latin typeface="Meiryo UI" panose="020B0604030504040204" pitchFamily="50" charset="-128"/>
                <a:ea typeface="Meiryo UI" panose="020B0604030504040204" pitchFamily="50" charset="-128"/>
              </a:rPr>
              <a:t>)</a:t>
            </a:r>
          </a:p>
          <a:p>
            <a:pPr algn="ctr"/>
            <a:r>
              <a:rPr lang="ja-JP" altLang="en-US" sz="800">
                <a:solidFill>
                  <a:prstClr val="black"/>
                </a:solidFill>
                <a:latin typeface="Meiryo UI" panose="020B0604030504040204" pitchFamily="50" charset="-128"/>
                <a:ea typeface="Meiryo UI" panose="020B0604030504040204" pitchFamily="50" charset="-128"/>
              </a:rPr>
              <a:t>（グローバル）</a:t>
            </a:r>
          </a:p>
        </p:txBody>
      </p:sp>
      <p:sp>
        <p:nvSpPr>
          <p:cNvPr id="158" name="テキスト ボックス 157"/>
          <p:cNvSpPr txBox="1"/>
          <p:nvPr/>
        </p:nvSpPr>
        <p:spPr>
          <a:xfrm>
            <a:off x="4199416" y="428633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Web</a:t>
            </a:r>
          </a:p>
          <a:p>
            <a:pPr algn="ctr"/>
            <a:r>
              <a:rPr lang="ja-JP" altLang="en-US" sz="800">
                <a:solidFill>
                  <a:prstClr val="black"/>
                </a:solidFill>
                <a:latin typeface="Meiryo UI" panose="020B0604030504040204" pitchFamily="50" charset="-128"/>
                <a:ea typeface="Meiryo UI" panose="020B0604030504040204" pitchFamily="50" charset="-128"/>
              </a:rPr>
              <a:t>公開申請</a:t>
            </a:r>
            <a:endParaRPr lang="en-US" altLang="ja-JP" sz="800">
              <a:solidFill>
                <a:prstClr val="black"/>
              </a:solidFill>
              <a:latin typeface="Meiryo UI" panose="020B0604030504040204" pitchFamily="50" charset="-128"/>
              <a:ea typeface="Meiryo UI" panose="020B0604030504040204" pitchFamily="50" charset="-128"/>
            </a:endParaRPr>
          </a:p>
          <a:p>
            <a:pPr algn="ctr"/>
            <a:r>
              <a:rPr lang="en-US" altLang="ja-JP" sz="800">
                <a:solidFill>
                  <a:prstClr val="black"/>
                </a:solidFill>
                <a:latin typeface="Meiryo UI" panose="020B0604030504040204" pitchFamily="50" charset="-128"/>
                <a:ea typeface="Meiryo UI" panose="020B0604030504040204" pitchFamily="50" charset="-128"/>
              </a:rPr>
              <a:t>(</a:t>
            </a:r>
            <a:r>
              <a:rPr lang="ja-JP" altLang="en-US" sz="800">
                <a:solidFill>
                  <a:prstClr val="black"/>
                </a:solidFill>
                <a:latin typeface="Meiryo UI" panose="020B0604030504040204" pitchFamily="50" charset="-128"/>
                <a:ea typeface="Meiryo UI" panose="020B0604030504040204" pitchFamily="50" charset="-128"/>
              </a:rPr>
              <a:t>グローバル</a:t>
            </a:r>
            <a:r>
              <a:rPr lang="en-US" altLang="ja-JP" sz="800">
                <a:solidFill>
                  <a:prstClr val="black"/>
                </a:solidFill>
                <a:latin typeface="Meiryo UI" panose="020B0604030504040204" pitchFamily="50" charset="-128"/>
                <a:ea typeface="Meiryo UI" panose="020B0604030504040204" pitchFamily="50" charset="-128"/>
              </a:rPr>
              <a:t>)</a:t>
            </a:r>
            <a:endParaRPr lang="ja-JP" altLang="en-US" sz="800">
              <a:solidFill>
                <a:prstClr val="black"/>
              </a:solidFill>
              <a:latin typeface="Meiryo UI" panose="020B0604030504040204" pitchFamily="50" charset="-128"/>
              <a:ea typeface="Meiryo UI" panose="020B0604030504040204" pitchFamily="50" charset="-128"/>
            </a:endParaRPr>
          </a:p>
        </p:txBody>
      </p:sp>
      <p:grpSp>
        <p:nvGrpSpPr>
          <p:cNvPr id="55" name="グループ化 54"/>
          <p:cNvGrpSpPr/>
          <p:nvPr/>
        </p:nvGrpSpPr>
        <p:grpSpPr>
          <a:xfrm>
            <a:off x="2264242" y="3200400"/>
            <a:ext cx="1632966" cy="1836157"/>
            <a:chOff x="1690144" y="173249"/>
            <a:chExt cx="3031987" cy="6338908"/>
          </a:xfrm>
        </p:grpSpPr>
        <p:sp>
          <p:nvSpPr>
            <p:cNvPr id="187" name="角丸四角形 186"/>
            <p:cNvSpPr/>
            <p:nvPr/>
          </p:nvSpPr>
          <p:spPr>
            <a:xfrm>
              <a:off x="1690144" y="809899"/>
              <a:ext cx="3031987" cy="5702258"/>
            </a:xfrm>
            <a:prstGeom prst="roundRect">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188" name="角丸四角形 187"/>
            <p:cNvSpPr/>
            <p:nvPr/>
          </p:nvSpPr>
          <p:spPr>
            <a:xfrm>
              <a:off x="2177370" y="173249"/>
              <a:ext cx="2057535" cy="118378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lvl="0" indent="-266700" algn="ctr"/>
              <a:r>
                <a:rPr lang="en-US" altLang="ja-JP" sz="800">
                  <a:solidFill>
                    <a:prstClr val="black"/>
                  </a:solidFill>
                  <a:latin typeface="メイリオ" panose="020B0604030504040204" pitchFamily="50" charset="-128"/>
                  <a:ea typeface="メイリオ" panose="020B0604030504040204" pitchFamily="50" charset="-128"/>
                </a:rPr>
                <a:t>PIM</a:t>
              </a:r>
              <a:r>
                <a:rPr lang="ja-JP" altLang="en-US" sz="800">
                  <a:solidFill>
                    <a:prstClr val="black"/>
                  </a:solidFill>
                  <a:latin typeface="メイリオ" panose="020B0604030504040204" pitchFamily="50" charset="-128"/>
                  <a:ea typeface="メイリオ" panose="020B0604030504040204" pitchFamily="50" charset="-128"/>
                </a:rPr>
                <a:t>デジタルアセット</a:t>
              </a:r>
              <a:endParaRPr lang="en-US" altLang="ja-JP" sz="800">
                <a:solidFill>
                  <a:prstClr val="black"/>
                </a:solidFill>
                <a:latin typeface="メイリオ" panose="020B0604030504040204" pitchFamily="50" charset="-128"/>
                <a:ea typeface="メイリオ" panose="020B0604030504040204" pitchFamily="50" charset="-128"/>
              </a:endParaRPr>
            </a:p>
            <a:p>
              <a:pPr indent="-266700" algn="ctr"/>
              <a:r>
                <a:rPr lang="ja-JP" altLang="en-US" sz="800">
                  <a:solidFill>
                    <a:prstClr val="black"/>
                  </a:solidFill>
                  <a:latin typeface="メイリオ" panose="020B0604030504040204" pitchFamily="50" charset="-128"/>
                  <a:ea typeface="メイリオ" panose="020B0604030504040204" pitchFamily="50" charset="-128"/>
                </a:rPr>
                <a:t>情報更新</a:t>
              </a:r>
            </a:p>
          </p:txBody>
        </p:sp>
      </p:grpSp>
      <p:grpSp>
        <p:nvGrpSpPr>
          <p:cNvPr id="58" name="グループ化 57"/>
          <p:cNvGrpSpPr/>
          <p:nvPr/>
        </p:nvGrpSpPr>
        <p:grpSpPr>
          <a:xfrm>
            <a:off x="4057704" y="2822375"/>
            <a:ext cx="2024884" cy="2214182"/>
            <a:chOff x="4724434" y="-1131814"/>
            <a:chExt cx="6816091" cy="7643971"/>
          </a:xfrm>
        </p:grpSpPr>
        <p:sp>
          <p:nvSpPr>
            <p:cNvPr id="191" name="角丸四角形 190"/>
            <p:cNvSpPr/>
            <p:nvPr/>
          </p:nvSpPr>
          <p:spPr>
            <a:xfrm>
              <a:off x="4724434" y="809898"/>
              <a:ext cx="2916000" cy="5702259"/>
            </a:xfrm>
            <a:prstGeom prst="roundRect">
              <a:avLst/>
            </a:prstGeom>
            <a:noFill/>
            <a:ln w="9525">
              <a:solidFill>
                <a:schemeClr val="tx2"/>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193" name="角丸四角形 192"/>
            <p:cNvSpPr/>
            <p:nvPr/>
          </p:nvSpPr>
          <p:spPr>
            <a:xfrm>
              <a:off x="5526581" y="460606"/>
              <a:ext cx="1305897" cy="621409"/>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申請</a:t>
              </a:r>
            </a:p>
          </p:txBody>
        </p:sp>
        <p:sp>
          <p:nvSpPr>
            <p:cNvPr id="47" name="角丸四角形 46"/>
            <p:cNvSpPr/>
            <p:nvPr/>
          </p:nvSpPr>
          <p:spPr>
            <a:xfrm>
              <a:off x="9437363" y="-1131814"/>
              <a:ext cx="2103162" cy="62141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a:solidFill>
                    <a:prstClr val="black"/>
                  </a:solidFill>
                  <a:latin typeface="メイリオ" panose="020B0604030504040204" pitchFamily="50" charset="-128"/>
                  <a:ea typeface="メイリオ" panose="020B0604030504040204" pitchFamily="50" charset="-128"/>
                </a:rPr>
                <a:t>承認・公開</a:t>
              </a:r>
            </a:p>
          </p:txBody>
        </p:sp>
      </p:grpSp>
      <p:cxnSp>
        <p:nvCxnSpPr>
          <p:cNvPr id="199" name="カギ線コネクタ 198"/>
          <p:cNvCxnSpPr>
            <a:endCxn id="137" idx="1"/>
          </p:cNvCxnSpPr>
          <p:nvPr/>
        </p:nvCxnSpPr>
        <p:spPr>
          <a:xfrm rot="16200000" flipH="1">
            <a:off x="1215702" y="2637787"/>
            <a:ext cx="2104579" cy="389473"/>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カギ線コネクタ 200"/>
          <p:cNvCxnSpPr>
            <a:endCxn id="157" idx="1"/>
          </p:cNvCxnSpPr>
          <p:nvPr/>
        </p:nvCxnSpPr>
        <p:spPr>
          <a:xfrm rot="16200000" flipH="1">
            <a:off x="863180" y="2990309"/>
            <a:ext cx="2815579" cy="395429"/>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カギ線コネクタ 56"/>
          <p:cNvCxnSpPr>
            <a:stCxn id="140" idx="3"/>
            <a:endCxn id="138" idx="1"/>
          </p:cNvCxnSpPr>
          <p:nvPr/>
        </p:nvCxnSpPr>
        <p:spPr>
          <a:xfrm flipV="1">
            <a:off x="4841754" y="3545920"/>
            <a:ext cx="343944" cy="338894"/>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a:stCxn id="136" idx="2"/>
            <a:endCxn id="159" idx="0"/>
          </p:cNvCxnSpPr>
          <p:nvPr/>
        </p:nvCxnSpPr>
        <p:spPr>
          <a:xfrm>
            <a:off x="1123489" y="2594785"/>
            <a:ext cx="0" cy="350524"/>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a:stCxn id="159" idx="2"/>
            <a:endCxn id="49" idx="0"/>
          </p:cNvCxnSpPr>
          <p:nvPr/>
        </p:nvCxnSpPr>
        <p:spPr>
          <a:xfrm>
            <a:off x="1123489" y="3294696"/>
            <a:ext cx="0" cy="350524"/>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矢印コネクタ 77"/>
          <p:cNvCxnSpPr>
            <a:stCxn id="49" idx="2"/>
            <a:endCxn id="50" idx="0"/>
          </p:cNvCxnSpPr>
          <p:nvPr/>
        </p:nvCxnSpPr>
        <p:spPr>
          <a:xfrm>
            <a:off x="1123489" y="3994607"/>
            <a:ext cx="0" cy="350525"/>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カギ線コネクタ 83"/>
          <p:cNvCxnSpPr>
            <a:stCxn id="50" idx="3"/>
          </p:cNvCxnSpPr>
          <p:nvPr/>
        </p:nvCxnSpPr>
        <p:spPr>
          <a:xfrm flipV="1">
            <a:off x="1483489" y="1970225"/>
            <a:ext cx="296112" cy="2549601"/>
          </a:xfrm>
          <a:prstGeom prst="bentConnector2">
            <a:avLst/>
          </a:prstGeom>
          <a:ln w="38100" cmpd="sng">
            <a:solidFill>
              <a:schemeClr val="tx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stCxn id="159" idx="3"/>
          </p:cNvCxnSpPr>
          <p:nvPr/>
        </p:nvCxnSpPr>
        <p:spPr>
          <a:xfrm flipV="1">
            <a:off x="1483489" y="3120002"/>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flipV="1">
            <a:off x="1483489" y="2420089"/>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p:nvPr/>
        </p:nvCxnSpPr>
        <p:spPr>
          <a:xfrm flipV="1">
            <a:off x="1454192" y="3819913"/>
            <a:ext cx="318543" cy="1"/>
          </a:xfrm>
          <a:prstGeom prst="straightConnector1">
            <a:avLst/>
          </a:prstGeom>
          <a:ln w="38100" cmpd="sng">
            <a:solidFill>
              <a:schemeClr val="tx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763489" y="3645220"/>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デジタルアセット連携先設定</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763489" y="4345132"/>
            <a:ext cx="720000" cy="349387"/>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デジタルアセット公開処理</a:t>
            </a:r>
            <a:endParaRPr lang="en-US" altLang="ja-JP" sz="800">
              <a:solidFill>
                <a:prstClr val="black"/>
              </a:solidFill>
              <a:latin typeface="Meiryo UI" panose="020B0604030504040204" pitchFamily="50" charset="-128"/>
              <a:ea typeface="Meiryo UI" panose="020B0604030504040204" pitchFamily="50" charset="-128"/>
            </a:endParaRPr>
          </a:p>
        </p:txBody>
      </p:sp>
      <p:sp>
        <p:nvSpPr>
          <p:cNvPr id="31" name="円柱 30"/>
          <p:cNvSpPr/>
          <p:nvPr/>
        </p:nvSpPr>
        <p:spPr>
          <a:xfrm>
            <a:off x="901700" y="1688715"/>
            <a:ext cx="6546530" cy="300423"/>
          </a:xfrm>
          <a:prstGeom prst="can">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00"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ja-JP" sz="1800">
                <a:solidFill>
                  <a:prstClr val="black"/>
                </a:solidFill>
              </a:rPr>
              <a:t>2</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デジタルアセット情報</a:t>
            </a:r>
            <a:r>
              <a:rPr lang="ja-JP" altLang="en-US" sz="1800">
                <a:solidFill>
                  <a:prstClr val="black"/>
                </a:solidFill>
              </a:rPr>
              <a:t>更新</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フロー</a:t>
            </a:r>
          </a:p>
        </p:txBody>
      </p:sp>
      <p:sp>
        <p:nvSpPr>
          <p:cNvPr id="51" name="テキスト ボックス 50">
            <a:extLst>
              <a:ext uri="{FF2B5EF4-FFF2-40B4-BE49-F238E27FC236}">
                <a16:creationId xmlns:a16="http://schemas.microsoft.com/office/drawing/2014/main" id="{2A466165-4B4D-4259-B4B4-05A2444C969C}"/>
              </a:ext>
            </a:extLst>
          </p:cNvPr>
          <p:cNvSpPr txBox="1"/>
          <p:nvPr/>
        </p:nvSpPr>
        <p:spPr>
          <a:xfrm>
            <a:off x="6657259" y="5748483"/>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a:solidFill>
                  <a:prstClr val="black"/>
                </a:solidFill>
                <a:latin typeface="Meiryo UI" panose="020B0604030504040204" pitchFamily="50" charset="-128"/>
                <a:ea typeface="Meiryo UI" panose="020B0604030504040204" pitchFamily="50" charset="-128"/>
              </a:rPr>
              <a:t>EC</a:t>
            </a:r>
            <a:r>
              <a:rPr lang="ja-JP" altLang="en-US" sz="800">
                <a:solidFill>
                  <a:prstClr val="black"/>
                </a:solidFill>
                <a:latin typeface="Meiryo UI" panose="020B0604030504040204" pitchFamily="50" charset="-128"/>
                <a:ea typeface="Meiryo UI" panose="020B0604030504040204" pitchFamily="50" charset="-128"/>
              </a:rPr>
              <a:t>サイト公開に向けた編集作業</a:t>
            </a:r>
          </a:p>
        </p:txBody>
      </p:sp>
      <p:sp>
        <p:nvSpPr>
          <p:cNvPr id="52" name="テキスト ボックス 51">
            <a:extLst>
              <a:ext uri="{FF2B5EF4-FFF2-40B4-BE49-F238E27FC236}">
                <a16:creationId xmlns:a16="http://schemas.microsoft.com/office/drawing/2014/main" id="{C9D1CD8C-1544-4D41-949D-6B286D4B8345}"/>
              </a:ext>
            </a:extLst>
          </p:cNvPr>
          <p:cNvSpPr txBox="1"/>
          <p:nvPr/>
        </p:nvSpPr>
        <p:spPr>
          <a:xfrm>
            <a:off x="7945749" y="5748483"/>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公開申請</a:t>
            </a:r>
          </a:p>
        </p:txBody>
      </p:sp>
      <p:sp>
        <p:nvSpPr>
          <p:cNvPr id="53" name="テキスト ボックス 52">
            <a:extLst>
              <a:ext uri="{FF2B5EF4-FFF2-40B4-BE49-F238E27FC236}">
                <a16:creationId xmlns:a16="http://schemas.microsoft.com/office/drawing/2014/main" id="{C6A19EE1-FDED-440E-8822-9AEE8F0D8A05}"/>
              </a:ext>
            </a:extLst>
          </p:cNvPr>
          <p:cNvSpPr txBox="1"/>
          <p:nvPr/>
        </p:nvSpPr>
        <p:spPr>
          <a:xfrm>
            <a:off x="8614609" y="5748483"/>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a:solidFill>
                  <a:prstClr val="black"/>
                </a:solidFill>
                <a:latin typeface="Meiryo UI" panose="020B0604030504040204" pitchFamily="50" charset="-128"/>
                <a:ea typeface="Meiryo UI" panose="020B0604030504040204" pitchFamily="50" charset="-128"/>
              </a:rPr>
              <a:t>公開承認</a:t>
            </a:r>
          </a:p>
        </p:txBody>
      </p:sp>
      <p:cxnSp>
        <p:nvCxnSpPr>
          <p:cNvPr id="54" name="直線矢印コネクタ 53">
            <a:extLst>
              <a:ext uri="{FF2B5EF4-FFF2-40B4-BE49-F238E27FC236}">
                <a16:creationId xmlns:a16="http://schemas.microsoft.com/office/drawing/2014/main" id="{1DEF9DA5-D6F5-4B60-ABD4-2C6D9A17F72F}"/>
              </a:ext>
            </a:extLst>
          </p:cNvPr>
          <p:cNvCxnSpPr>
            <a:cxnSpLocks/>
            <a:stCxn id="51" idx="3"/>
            <a:endCxn id="52" idx="1"/>
          </p:cNvCxnSpPr>
          <p:nvPr/>
        </p:nvCxnSpPr>
        <p:spPr>
          <a:xfrm>
            <a:off x="7738280" y="6057964"/>
            <a:ext cx="20746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81707E3B-75A8-47E6-BCFA-5C8215E9DEFF}"/>
              </a:ext>
            </a:extLst>
          </p:cNvPr>
          <p:cNvCxnSpPr>
            <a:cxnSpLocks/>
            <a:stCxn id="52" idx="3"/>
            <a:endCxn id="53" idx="1"/>
          </p:cNvCxnSpPr>
          <p:nvPr/>
        </p:nvCxnSpPr>
        <p:spPr>
          <a:xfrm>
            <a:off x="8362529" y="6057964"/>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カギ線コネクタ 153">
            <a:extLst>
              <a:ext uri="{FF2B5EF4-FFF2-40B4-BE49-F238E27FC236}">
                <a16:creationId xmlns:a16="http://schemas.microsoft.com/office/drawing/2014/main" id="{32A184B8-D85F-4BEB-BF2D-2E04C54D747C}"/>
              </a:ext>
            </a:extLst>
          </p:cNvPr>
          <p:cNvCxnSpPr>
            <a:cxnSpLocks/>
            <a:stCxn id="138" idx="2"/>
            <a:endCxn id="51" idx="1"/>
          </p:cNvCxnSpPr>
          <p:nvPr/>
        </p:nvCxnSpPr>
        <p:spPr>
          <a:xfrm rot="16200000" flipH="1">
            <a:off x="4956104" y="4356809"/>
            <a:ext cx="2139138" cy="1263171"/>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3" name="グラフィックス 131" descr="封筒">
            <a:extLst>
              <a:ext uri="{FF2B5EF4-FFF2-40B4-BE49-F238E27FC236}">
                <a16:creationId xmlns:a16="http://schemas.microsoft.com/office/drawing/2014/main" id="{CE26B600-269C-45D5-9B19-A0647E9D0A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2197" y="6125936"/>
            <a:ext cx="167335" cy="177277"/>
          </a:xfrm>
          <a:prstGeom prst="rect">
            <a:avLst/>
          </a:prstGeom>
        </p:spPr>
      </p:pic>
      <p:sp>
        <p:nvSpPr>
          <p:cNvPr id="2" name="スライド番号プレースホルダー 3">
            <a:extLst>
              <a:ext uri="{FF2B5EF4-FFF2-40B4-BE49-F238E27FC236}">
                <a16:creationId xmlns:a16="http://schemas.microsoft.com/office/drawing/2014/main" id="{FCCDE80C-3031-ED94-EC02-6379763C36E8}"/>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77642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正方形/長方形 122"/>
          <p:cNvSpPr/>
          <p:nvPr/>
        </p:nvSpPr>
        <p:spPr>
          <a:xfrm>
            <a:off x="1072594" y="950596"/>
            <a:ext cx="3430800" cy="4263284"/>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正方形/長方形 80">
            <a:extLst>
              <a:ext uri="{FF2B5EF4-FFF2-40B4-BE49-F238E27FC236}">
                <a16:creationId xmlns:a16="http://schemas.microsoft.com/office/drawing/2014/main" id="{E59D33EA-C26C-45F1-9FEE-962878CD3DEA}"/>
              </a:ext>
            </a:extLst>
          </p:cNvPr>
          <p:cNvSpPr/>
          <p:nvPr/>
        </p:nvSpPr>
        <p:spPr>
          <a:xfrm>
            <a:off x="4821772" y="950595"/>
            <a:ext cx="3430800" cy="2431491"/>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37" name="図 136">
            <a:extLst>
              <a:ext uri="{FF2B5EF4-FFF2-40B4-BE49-F238E27FC236}">
                <a16:creationId xmlns:a16="http://schemas.microsoft.com/office/drawing/2014/main" id="{90AA6B59-4DE3-4CA3-8423-BA7038A456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411" y="799034"/>
            <a:ext cx="595608" cy="595608"/>
          </a:xfrm>
          <a:prstGeom prst="rect">
            <a:avLst/>
          </a:prstGeom>
          <a:effectLst>
            <a:outerShdw blurRad="50800" dist="50800" dir="5400000" algn="ctr" rotWithShape="0">
              <a:srgbClr val="000000">
                <a:alpha val="0"/>
              </a:srgbClr>
            </a:outerShdw>
          </a:effectLst>
        </p:spPr>
      </p:pic>
      <p:sp>
        <p:nvSpPr>
          <p:cNvPr id="138" name="正方形/長方形 137"/>
          <p:cNvSpPr/>
          <p:nvPr/>
        </p:nvSpPr>
        <p:spPr>
          <a:xfrm>
            <a:off x="344346" y="1438215"/>
            <a:ext cx="646331" cy="276999"/>
          </a:xfrm>
          <a:prstGeom prst="rect">
            <a:avLst/>
          </a:prstGeom>
          <a:solidFill>
            <a:schemeClr val="accent2">
              <a:lumMod val="40000"/>
              <a:lumOff val="60000"/>
            </a:schemeClr>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a:solidFill>
                  <a:prstClr val="black"/>
                </a:solidFill>
                <a:latin typeface="メイリオ" panose="020B0604030504040204" pitchFamily="50" charset="-128"/>
                <a:ea typeface="メイリオ" panose="020B0604030504040204" pitchFamily="50" charset="-128"/>
              </a:rPr>
              <a:t>担当</a:t>
            </a: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者</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39" name="図 138">
            <a:extLst>
              <a:ext uri="{FF2B5EF4-FFF2-40B4-BE49-F238E27FC236}">
                <a16:creationId xmlns:a16="http://schemas.microsoft.com/office/drawing/2014/main" id="{90AA6B59-4DE3-4CA3-8423-BA7038A456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04722" y="3682071"/>
            <a:ext cx="595608" cy="595608"/>
          </a:xfrm>
          <a:prstGeom prst="rect">
            <a:avLst/>
          </a:prstGeom>
        </p:spPr>
      </p:pic>
      <p:sp>
        <p:nvSpPr>
          <p:cNvPr id="140" name="正方形/長方形 139"/>
          <p:cNvSpPr/>
          <p:nvPr/>
        </p:nvSpPr>
        <p:spPr>
          <a:xfrm>
            <a:off x="8290158" y="4306411"/>
            <a:ext cx="646331" cy="276999"/>
          </a:xfrm>
          <a:prstGeom prst="rect">
            <a:avLst/>
          </a:prstGeom>
          <a:solidFill>
            <a:srgbClr val="92D050"/>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照査者</a:t>
            </a:r>
            <a:endParaRPr kumimoji="1" lang="en-US" altLang="ja-JP" sz="12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３．</a:t>
            </a: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PIM</a:t>
            </a:r>
            <a:r>
              <a:rPr lang="ja-JP" altLang="en-US" sz="1800">
                <a:solidFill>
                  <a:prstClr val="black"/>
                </a:solidFill>
              </a:rPr>
              <a:t>デジタルアセット</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情報</a:t>
            </a:r>
            <a:r>
              <a:rPr lang="ja-JP" altLang="en-US" sz="1800">
                <a:solidFill>
                  <a:prstClr val="black"/>
                </a:solidFill>
              </a:rPr>
              <a:t>更新</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フロー図</a:t>
            </a:r>
          </a:p>
        </p:txBody>
      </p:sp>
      <p:pic>
        <p:nvPicPr>
          <p:cNvPr id="100"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3087" y="3383108"/>
            <a:ext cx="358700" cy="380012"/>
          </a:xfrm>
          <a:prstGeom prst="rect">
            <a:avLst/>
          </a:prstGeom>
        </p:spPr>
      </p:pic>
      <p:cxnSp>
        <p:nvCxnSpPr>
          <p:cNvPr id="118" name="カギ線コネクタ 117"/>
          <p:cNvCxnSpPr>
            <a:cxnSpLocks/>
            <a:stCxn id="81" idx="2"/>
            <a:endCxn id="47" idx="0"/>
          </p:cNvCxnSpPr>
          <p:nvPr/>
        </p:nvCxnSpPr>
        <p:spPr>
          <a:xfrm rot="5400000">
            <a:off x="6349188" y="3569272"/>
            <a:ext cx="375170" cy="798"/>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2DCD2C49-EDAF-4A07-BCCA-E2C1D239EA04}"/>
              </a:ext>
            </a:extLst>
          </p:cNvPr>
          <p:cNvGrpSpPr/>
          <p:nvPr/>
        </p:nvGrpSpPr>
        <p:grpSpPr>
          <a:xfrm>
            <a:off x="5059473" y="1080000"/>
            <a:ext cx="2956741" cy="2223244"/>
            <a:chOff x="5027389" y="1123054"/>
            <a:chExt cx="2956741" cy="2223244"/>
          </a:xfrm>
        </p:grpSpPr>
        <p:sp>
          <p:nvSpPr>
            <p:cNvPr id="104" name="正方形/長方形 103"/>
            <p:cNvSpPr/>
            <p:nvPr/>
          </p:nvSpPr>
          <p:spPr>
            <a:xfrm>
              <a:off x="5287764" y="2843998"/>
              <a:ext cx="2435990" cy="441838"/>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公開申請で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申請の内容の記載と申請</a:t>
              </a:r>
            </a:p>
          </p:txBody>
        </p:sp>
        <p:sp>
          <p:nvSpPr>
            <p:cNvPr id="105" name="正方形/長方形 104"/>
            <p:cNvSpPr/>
            <p:nvPr/>
          </p:nvSpPr>
          <p:spPr>
            <a:xfrm>
              <a:off x="5287764" y="1502609"/>
              <a:ext cx="2435990" cy="241002"/>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schemeClr val="tx1"/>
                  </a:solidFill>
                  <a:latin typeface="メイリオ" panose="020B0604030504040204" pitchFamily="50" charset="-128"/>
                  <a:ea typeface="メイリオ" panose="020B0604030504040204" pitchFamily="50" charset="-128"/>
                </a:rPr>
                <a:t>デジタルアセット情報一覧で検索</a:t>
              </a:r>
            </a:p>
          </p:txBody>
        </p:sp>
        <p:sp>
          <p:nvSpPr>
            <p:cNvPr id="106" name="角丸四角形 105"/>
            <p:cNvSpPr/>
            <p:nvPr/>
          </p:nvSpPr>
          <p:spPr>
            <a:xfrm>
              <a:off x="5027389" y="1227295"/>
              <a:ext cx="2956741" cy="2119003"/>
            </a:xfrm>
            <a:prstGeom prst="roundRect">
              <a:avLst>
                <a:gd name="adj" fmla="val 7984"/>
              </a:avLst>
            </a:prstGeom>
            <a:noFill/>
            <a:ln w="9525">
              <a:solidFill>
                <a:srgbClr val="4F81BD"/>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7" name="角丸四角形 106"/>
            <p:cNvSpPr/>
            <p:nvPr/>
          </p:nvSpPr>
          <p:spPr>
            <a:xfrm>
              <a:off x="6103416" y="1123054"/>
              <a:ext cx="787807" cy="241002"/>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108" name="下矢印 107"/>
            <p:cNvSpPr/>
            <p:nvPr/>
          </p:nvSpPr>
          <p:spPr>
            <a:xfrm>
              <a:off x="6345883" y="1772987"/>
              <a:ext cx="302873" cy="19019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9" name="下矢印 108"/>
            <p:cNvSpPr/>
            <p:nvPr/>
          </p:nvSpPr>
          <p:spPr>
            <a:xfrm>
              <a:off x="6345883" y="2624434"/>
              <a:ext cx="302873" cy="19019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3" name="正方形/長方形 102"/>
            <p:cNvSpPr/>
            <p:nvPr/>
          </p:nvSpPr>
          <p:spPr>
            <a:xfrm>
              <a:off x="5287764" y="1992553"/>
              <a:ext cx="2435990" cy="602506"/>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lang="en-US" altLang="ja-JP" sz="1000">
                  <a:solidFill>
                    <a:prstClr val="black"/>
                  </a:solidFill>
                  <a:latin typeface="メイリオ" panose="020B0604030504040204" pitchFamily="50" charset="-128"/>
                  <a:ea typeface="メイリオ" panose="020B0604030504040204" pitchFamily="50" charset="-128"/>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一覧で申請対象の</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デジタルアセットを選択</a:t>
              </a:r>
            </a:p>
          </p:txBody>
        </p:sp>
      </p:grpSp>
      <p:grpSp>
        <p:nvGrpSpPr>
          <p:cNvPr id="46" name="グループ化 45"/>
          <p:cNvGrpSpPr/>
          <p:nvPr/>
        </p:nvGrpSpPr>
        <p:grpSpPr>
          <a:xfrm>
            <a:off x="4820175" y="3757256"/>
            <a:ext cx="3432397" cy="2821407"/>
            <a:chOff x="4766234" y="977999"/>
            <a:chExt cx="3432397" cy="2821407"/>
          </a:xfrm>
        </p:grpSpPr>
        <p:sp>
          <p:nvSpPr>
            <p:cNvPr id="47" name="正方形/長方形 46"/>
            <p:cNvSpPr/>
            <p:nvPr/>
          </p:nvSpPr>
          <p:spPr>
            <a:xfrm>
              <a:off x="4766234" y="977999"/>
              <a:ext cx="3432397" cy="2821407"/>
            </a:xfrm>
            <a:prstGeom prst="rect">
              <a:avLst/>
            </a:prstGeom>
            <a:solidFill>
              <a:srgbClr val="6D9C3C">
                <a:alpha val="36000"/>
              </a:srgbClr>
            </a:solidFill>
            <a:ln w="9525">
              <a:solidFill>
                <a:srgbClr val="00B05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p:cNvSpPr/>
            <p:nvPr/>
          </p:nvSpPr>
          <p:spPr>
            <a:xfrm>
              <a:off x="6107078" y="2116395"/>
              <a:ext cx="1665323"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申請の承認</a:t>
              </a:r>
            </a:p>
          </p:txBody>
        </p:sp>
        <p:sp>
          <p:nvSpPr>
            <p:cNvPr id="52" name="正方形/長方形 51"/>
            <p:cNvSpPr/>
            <p:nvPr/>
          </p:nvSpPr>
          <p:spPr>
            <a:xfrm>
              <a:off x="5171674" y="2116395"/>
              <a:ext cx="743802"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申請の却下</a:t>
              </a:r>
            </a:p>
          </p:txBody>
        </p:sp>
        <p:sp>
          <p:nvSpPr>
            <p:cNvPr id="53" name="正方形/長方形 52"/>
            <p:cNvSpPr/>
            <p:nvPr/>
          </p:nvSpPr>
          <p:spPr>
            <a:xfrm>
              <a:off x="5159205" y="1483226"/>
              <a:ext cx="2613195" cy="292629"/>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4" name="下矢印 53"/>
            <p:cNvSpPr/>
            <p:nvPr/>
          </p:nvSpPr>
          <p:spPr>
            <a:xfrm>
              <a:off x="5420641"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5"/>
            <p:cNvSpPr/>
            <p:nvPr/>
          </p:nvSpPr>
          <p:spPr>
            <a:xfrm>
              <a:off x="6843709"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57"/>
            <p:cNvSpPr/>
            <p:nvPr/>
          </p:nvSpPr>
          <p:spPr>
            <a:xfrm>
              <a:off x="5420639" y="2676794"/>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8"/>
            <p:cNvSpPr/>
            <p:nvPr/>
          </p:nvSpPr>
          <p:spPr>
            <a:xfrm>
              <a:off x="6352032" y="2687945"/>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正方形/長方形 59"/>
            <p:cNvSpPr/>
            <p:nvPr/>
          </p:nvSpPr>
          <p:spPr>
            <a:xfrm>
              <a:off x="6107078" y="3016938"/>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WEB</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公開</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p:cNvSpPr/>
            <p:nvPr/>
          </p:nvSpPr>
          <p:spPr>
            <a:xfrm>
              <a:off x="5185525" y="3016938"/>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更新なし</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61"/>
            <p:cNvSpPr/>
            <p:nvPr/>
          </p:nvSpPr>
          <p:spPr>
            <a:xfrm>
              <a:off x="4877670" y="1309167"/>
              <a:ext cx="3128564" cy="2380142"/>
            </a:xfrm>
            <a:prstGeom prst="roundRect">
              <a:avLst/>
            </a:prstGeom>
            <a:noFill/>
            <a:ln w="9525">
              <a:solidFill>
                <a:srgbClr val="00B05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角丸四角形 62"/>
            <p:cNvSpPr/>
            <p:nvPr/>
          </p:nvSpPr>
          <p:spPr>
            <a:xfrm>
              <a:off x="6032432" y="1141754"/>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4" name="下矢印 63"/>
            <p:cNvSpPr/>
            <p:nvPr/>
          </p:nvSpPr>
          <p:spPr>
            <a:xfrm>
              <a:off x="7214213" y="2678780"/>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p:cNvSpPr/>
            <p:nvPr/>
          </p:nvSpPr>
          <p:spPr>
            <a:xfrm>
              <a:off x="7096467" y="3018924"/>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連携</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51" name="角丸四角形 59">
            <a:extLst>
              <a:ext uri="{FF2B5EF4-FFF2-40B4-BE49-F238E27FC236}">
                <a16:creationId xmlns:a16="http://schemas.microsoft.com/office/drawing/2014/main" id="{21B5A489-ADC2-4BEB-BC1E-4CB4A7C4A776}"/>
              </a:ext>
            </a:extLst>
          </p:cNvPr>
          <p:cNvSpPr/>
          <p:nvPr/>
        </p:nvSpPr>
        <p:spPr>
          <a:xfrm>
            <a:off x="7044833" y="5732634"/>
            <a:ext cx="905249" cy="528660"/>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7" name="角丸四角形 92">
            <a:extLst>
              <a:ext uri="{FF2B5EF4-FFF2-40B4-BE49-F238E27FC236}">
                <a16:creationId xmlns:a16="http://schemas.microsoft.com/office/drawing/2014/main" id="{43CD49A6-28AB-459B-9FAB-22AB9F28A1EC}"/>
              </a:ext>
            </a:extLst>
          </p:cNvPr>
          <p:cNvSpPr/>
          <p:nvPr/>
        </p:nvSpPr>
        <p:spPr>
          <a:xfrm>
            <a:off x="7559481" y="5523825"/>
            <a:ext cx="554677" cy="25220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EC</a:t>
            </a:r>
            <a:r>
              <a:rPr lang="ja-JP" altLang="en-US" sz="100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56"/>
          <p:cNvSpPr/>
          <p:nvPr/>
        </p:nvSpPr>
        <p:spPr>
          <a:xfrm>
            <a:off x="1304098" y="1197001"/>
            <a:ext cx="2956741" cy="321122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角丸四角形 65"/>
          <p:cNvSpPr/>
          <p:nvPr/>
        </p:nvSpPr>
        <p:spPr>
          <a:xfrm>
            <a:off x="1564473" y="1080000"/>
            <a:ext cx="2435992" cy="208842"/>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p>
        </p:txBody>
      </p:sp>
      <p:sp>
        <p:nvSpPr>
          <p:cNvPr id="110" name="正方形/長方形 109"/>
          <p:cNvSpPr/>
          <p:nvPr/>
        </p:nvSpPr>
        <p:spPr>
          <a:xfrm>
            <a:off x="1564471" y="2465582"/>
            <a:ext cx="2420003" cy="6012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3" name="正方形/長方形 112"/>
          <p:cNvSpPr/>
          <p:nvPr/>
        </p:nvSpPr>
        <p:spPr>
          <a:xfrm>
            <a:off x="1564474" y="1366735"/>
            <a:ext cx="2435989" cy="5328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116" name="下矢印 115"/>
          <p:cNvSpPr/>
          <p:nvPr/>
        </p:nvSpPr>
        <p:spPr>
          <a:xfrm>
            <a:off x="2611949" y="2019268"/>
            <a:ext cx="341038" cy="32658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6" name="下矢印 111">
            <a:extLst>
              <a:ext uri="{FF2B5EF4-FFF2-40B4-BE49-F238E27FC236}">
                <a16:creationId xmlns:a16="http://schemas.microsoft.com/office/drawing/2014/main" id="{6DBC9ED8-C5EA-4C7D-B15A-D95A88C89573}"/>
              </a:ext>
            </a:extLst>
          </p:cNvPr>
          <p:cNvSpPr/>
          <p:nvPr/>
        </p:nvSpPr>
        <p:spPr>
          <a:xfrm>
            <a:off x="2596172" y="4491949"/>
            <a:ext cx="302873" cy="248356"/>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角丸四角形 106">
            <a:extLst>
              <a:ext uri="{FF2B5EF4-FFF2-40B4-BE49-F238E27FC236}">
                <a16:creationId xmlns:a16="http://schemas.microsoft.com/office/drawing/2014/main" id="{D13F991E-7374-4289-8AE4-C81650FF8010}"/>
              </a:ext>
            </a:extLst>
          </p:cNvPr>
          <p:cNvSpPr/>
          <p:nvPr/>
        </p:nvSpPr>
        <p:spPr>
          <a:xfrm>
            <a:off x="2353704" y="4835001"/>
            <a:ext cx="787807" cy="241002"/>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6" name="正方形/長方形 75">
            <a:extLst>
              <a:ext uri="{FF2B5EF4-FFF2-40B4-BE49-F238E27FC236}">
                <a16:creationId xmlns:a16="http://schemas.microsoft.com/office/drawing/2014/main" id="{53D4F5D8-1D01-42BD-BA0B-53E2C30629DC}"/>
              </a:ext>
            </a:extLst>
          </p:cNvPr>
          <p:cNvSpPr/>
          <p:nvPr/>
        </p:nvSpPr>
        <p:spPr>
          <a:xfrm>
            <a:off x="1564471" y="3632829"/>
            <a:ext cx="2435991" cy="6012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p>
        </p:txBody>
      </p:sp>
      <p:sp>
        <p:nvSpPr>
          <p:cNvPr id="88" name="下矢印 115">
            <a:extLst>
              <a:ext uri="{FF2B5EF4-FFF2-40B4-BE49-F238E27FC236}">
                <a16:creationId xmlns:a16="http://schemas.microsoft.com/office/drawing/2014/main" id="{3A0A602C-B297-4E68-8F98-EB392B076240}"/>
              </a:ext>
            </a:extLst>
          </p:cNvPr>
          <p:cNvSpPr/>
          <p:nvPr/>
        </p:nvSpPr>
        <p:spPr>
          <a:xfrm>
            <a:off x="2611949" y="3186515"/>
            <a:ext cx="341038" cy="32658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 name="スライド番号プレースホルダー 3">
            <a:extLst>
              <a:ext uri="{FF2B5EF4-FFF2-40B4-BE49-F238E27FC236}">
                <a16:creationId xmlns:a16="http://schemas.microsoft.com/office/drawing/2014/main" id="{FD6DE7CF-14E8-1FB4-285E-062EA2A70075}"/>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412273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lang="ja-JP" altLang="en-US" sz="2400"/>
              <a:t>ドキュメント（カタログ</a:t>
            </a:r>
            <a:r>
              <a:rPr lang="en-US" altLang="ja-JP" sz="2400"/>
              <a:t>/</a:t>
            </a:r>
            <a:r>
              <a:rPr lang="ja-JP" altLang="en-US" sz="2400"/>
              <a:t>マニュアル</a:t>
            </a:r>
            <a:r>
              <a:rPr lang="en-US" altLang="ja-JP" sz="2400"/>
              <a:t>/</a:t>
            </a:r>
            <a:r>
              <a:rPr lang="ja-JP" altLang="en-US" sz="2400"/>
              <a:t>技術資料</a:t>
            </a:r>
            <a:r>
              <a:rPr lang="en-US" altLang="ja-JP" sz="2400"/>
              <a:t>/FAQ</a:t>
            </a:r>
            <a:r>
              <a:rPr lang="ja-JP" altLang="en-US" sz="2400"/>
              <a:t>）</a:t>
            </a:r>
            <a:br>
              <a:rPr lang="ja-JP" altLang="en-US" sz="2400"/>
            </a:br>
            <a:r>
              <a:rPr lang="ja-JP" altLang="en-US" sz="2400"/>
              <a:t>一覧・詳細画面の項目表示を編集をする場合</a:t>
            </a:r>
            <a:endParaRPr kumimoji="1" lang="ja-JP" altLang="en-US" sz="2400"/>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 PIM</a:t>
            </a:r>
            <a:r>
              <a:rPr lang="ja-JP" altLang="en-US" sz="1800"/>
              <a:t>デジタルアセット情報更新</a:t>
            </a:r>
          </a:p>
        </p:txBody>
      </p:sp>
      <p:sp>
        <p:nvSpPr>
          <p:cNvPr id="3" name="スライド番号プレースホルダー 3">
            <a:extLst>
              <a:ext uri="{FF2B5EF4-FFF2-40B4-BE49-F238E27FC236}">
                <a16:creationId xmlns:a16="http://schemas.microsoft.com/office/drawing/2014/main" id="{5AB614B5-D54A-8D80-F27E-6017CE40F36A}"/>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23448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2131487" y="2284094"/>
            <a:ext cx="6874117" cy="2523676"/>
            <a:chOff x="2131487" y="2284094"/>
            <a:chExt cx="6874117" cy="2523676"/>
          </a:xfrm>
        </p:grpSpPr>
        <p:pic>
          <p:nvPicPr>
            <p:cNvPr id="41" name="図 40"/>
            <p:cNvPicPr>
              <a:picLocks noChangeAspect="1"/>
            </p:cNvPicPr>
            <p:nvPr/>
          </p:nvPicPr>
          <p:blipFill rotWithShape="1">
            <a:blip r:embed="rId3"/>
            <a:srcRect b="47074"/>
            <a:stretch/>
          </p:blipFill>
          <p:spPr>
            <a:xfrm>
              <a:off x="2131487" y="2284094"/>
              <a:ext cx="6874117" cy="2523676"/>
            </a:xfrm>
            <a:prstGeom prst="rect">
              <a:avLst/>
            </a:prstGeom>
            <a:ln>
              <a:solidFill>
                <a:schemeClr val="tx1"/>
              </a:solidFill>
            </a:ln>
          </p:spPr>
        </p:pic>
        <p:pic>
          <p:nvPicPr>
            <p:cNvPr id="3" name="図 2"/>
            <p:cNvPicPr>
              <a:picLocks noChangeAspect="1"/>
            </p:cNvPicPr>
            <p:nvPr/>
          </p:nvPicPr>
          <p:blipFill>
            <a:blip r:embed="rId4"/>
            <a:stretch>
              <a:fillRect/>
            </a:stretch>
          </p:blipFill>
          <p:spPr>
            <a:xfrm>
              <a:off x="2241861" y="3371938"/>
              <a:ext cx="2768289" cy="168536"/>
            </a:xfrm>
            <a:prstGeom prst="rect">
              <a:avLst/>
            </a:prstGeom>
          </p:spPr>
        </p:pic>
      </p:grpSp>
      <p:sp>
        <p:nvSpPr>
          <p:cNvPr id="6" name="テキスト ボックス 5"/>
          <p:cNvSpPr txBox="1"/>
          <p:nvPr/>
        </p:nvSpPr>
        <p:spPr>
          <a:xfrm>
            <a:off x="2095312" y="4971759"/>
            <a:ext cx="6914543" cy="1578434"/>
          </a:xfrm>
          <a:prstGeom prst="rect">
            <a:avLst/>
          </a:prstGeom>
          <a:noFill/>
        </p:spPr>
        <p:txBody>
          <a:bodyPr wrap="square" rtlCol="0">
            <a:noAutofit/>
          </a:bodyPr>
          <a:lstStyle/>
          <a:p>
            <a:pPr marL="0" lvl="1"/>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備考</a:t>
            </a:r>
            <a:r>
              <a:rPr lang="en-US" altLang="ja-JP" sz="1000">
                <a:latin typeface="メイリオ" panose="020B0604030504040204" pitchFamily="50" charset="-128"/>
                <a:ea typeface="メイリオ" panose="020B0604030504040204" pitchFamily="50" charset="-128"/>
              </a:rPr>
              <a:t>】</a:t>
            </a:r>
          </a:p>
          <a:p>
            <a:pPr marL="0" lvl="1"/>
            <a:r>
              <a:rPr lang="ja-JP" altLang="en-US" sz="1000">
                <a:latin typeface="メイリオ" panose="020B0604030504040204" pitchFamily="50" charset="-128"/>
                <a:ea typeface="メイリオ" panose="020B0604030504040204" pitchFamily="50" charset="-128"/>
              </a:rPr>
              <a:t>①</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管理会社はユーザが所属している会社（三菱電機や海外販社）が編集対象です。</a:t>
            </a:r>
            <a:br>
              <a:rPr lang="en-US" altLang="ja-JP" sz="1000">
                <a:latin typeface="メイリオ" panose="020B0604030504040204" pitchFamily="50" charset="-128"/>
                <a:ea typeface="メイリオ" panose="020B0604030504040204" pitchFamily="50" charset="-128"/>
              </a:rPr>
            </a:br>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※権限の割り当てによっては別の海外販社を選択可能です。初期値は</a:t>
            </a:r>
            <a:r>
              <a:rPr lang="ja-JP" altLang="en-US" sz="1000">
                <a:latin typeface="メイリオ" panose="020B0604030504040204" pitchFamily="50" charset="-128"/>
                <a:ea typeface="メイリオ" panose="020B0604030504040204" pitchFamily="50" charset="-128"/>
              </a:rPr>
              <a:t>ユーザ</a:t>
            </a:r>
            <a:r>
              <a:rPr lang="ja-JP" altLang="ja-JP" sz="1000">
                <a:latin typeface="メイリオ" panose="020B0604030504040204" pitchFamily="50" charset="-128"/>
                <a:ea typeface="メイリオ" panose="020B0604030504040204" pitchFamily="50" charset="-128"/>
              </a:rPr>
              <a:t>が所属している会社が選択されて</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います。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②      サイトは</a:t>
            </a:r>
            <a:r>
              <a:rPr lang="ja-JP" altLang="ja-JP" sz="1000">
                <a:latin typeface="メイリオ" panose="020B0604030504040204" pitchFamily="50" charset="-128"/>
                <a:ea typeface="メイリオ" panose="020B0604030504040204" pitchFamily="50" charset="-128"/>
              </a:rPr>
              <a:t>ユーザが所属している会社に紐づくサイトが編集対象です。</a:t>
            </a:r>
            <a:br>
              <a:rPr lang="en-US" altLang="ja-JP" sz="1000">
                <a:latin typeface="メイリオ" panose="020B0604030504040204" pitchFamily="50" charset="-128"/>
                <a:ea typeface="メイリオ" panose="020B0604030504040204" pitchFamily="50" charset="-128"/>
              </a:rPr>
            </a:br>
            <a:r>
              <a:rPr lang="en-US" altLang="ja-JP"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※権限の割り当てによっては別の海外販社のサイトを編集可能です。</a:t>
            </a:r>
            <a:endParaRPr lang="en-US" altLang="ja-JP" sz="1000">
              <a:latin typeface="メイリオ" panose="020B0604030504040204" pitchFamily="50" charset="-128"/>
              <a:ea typeface="メイリオ" panose="020B0604030504040204" pitchFamily="50" charset="-128"/>
            </a:endParaRPr>
          </a:p>
          <a:p>
            <a:pPr marL="0" lvl="1"/>
            <a:r>
              <a:rPr lang="en-US" altLang="ja-JP"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国内</a:t>
            </a:r>
            <a:r>
              <a:rPr lang="en-US" altLang="ja-JP" sz="1000">
                <a:latin typeface="メイリオ" panose="020B0604030504040204" pitchFamily="50" charset="-128"/>
                <a:ea typeface="メイリオ" panose="020B0604030504040204" pitchFamily="50" charset="-128"/>
              </a:rPr>
              <a:t>BU</a:t>
            </a:r>
            <a:r>
              <a:rPr lang="ja-JP" altLang="ja-JP" sz="1000">
                <a:latin typeface="メイリオ" panose="020B0604030504040204" pitchFamily="50" charset="-128"/>
                <a:ea typeface="メイリオ" panose="020B0604030504040204" pitchFamily="50" charset="-128"/>
              </a:rPr>
              <a:t>に属するユーザは、初期値として日本（国内</a:t>
            </a:r>
            <a:r>
              <a:rPr lang="en-US" altLang="ja-JP" sz="1000">
                <a:latin typeface="メイリオ" panose="020B0604030504040204" pitchFamily="50" charset="-128"/>
                <a:ea typeface="メイリオ" panose="020B0604030504040204" pitchFamily="50" charset="-128"/>
              </a:rPr>
              <a:t>FA</a:t>
            </a:r>
            <a:r>
              <a:rPr lang="ja-JP" altLang="ja-JP" sz="1000">
                <a:latin typeface="メイリオ" panose="020B0604030504040204" pitchFamily="50" charset="-128"/>
                <a:ea typeface="メイリオ" panose="020B0604030504040204" pitchFamily="50" charset="-128"/>
              </a:rPr>
              <a:t>サイト）が選択されています。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③  </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ダウンロード対象のデジタルアセットの種類ごとにタブ画面を切り替えます。カタログ</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マニュアル</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技術資料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は、アセットの種類は異なりますが、同じ「ドキュメント」として共通のレイアウトの画面で操作を行います。</a:t>
            </a:r>
            <a:endParaRPr lang="ja-JP"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④  </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機種名称はドキュメントが紐づく機種を指定します。ユーザが所属している部門グループが取り扱い可能な</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機種が選択可能です。「機種、資料分類、資料の言語」で表示する一覧の対象が決まります。</a:t>
            </a:r>
            <a:endParaRPr lang="ja-JP" altLang="ja-JP" sz="1000">
              <a:latin typeface="メイリオ" panose="020B0604030504040204" pitchFamily="50" charset="-128"/>
              <a:ea typeface="メイリオ" panose="020B0604030504040204" pitchFamily="50" charset="-128"/>
            </a:endParaRPr>
          </a:p>
          <a:p>
            <a:endParaRPr kumimoji="1" lang="ja-JP" altLang="en-US" sz="1400"/>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79</a:t>
            </a:fld>
            <a:endParaRPr kumimoji="1" lang="ja-JP" altLang="en-US"/>
          </a:p>
        </p:txBody>
      </p:sp>
      <p:sp>
        <p:nvSpPr>
          <p:cNvPr id="72" name="コンテンツ プレースホルダー 5"/>
          <p:cNvSpPr txBox="1">
            <a:spLocks/>
          </p:cNvSpPr>
          <p:nvPr/>
        </p:nvSpPr>
        <p:spPr>
          <a:xfrm>
            <a:off x="520908" y="81301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buFont typeface="Wingdings" panose="05000000000000000000" pitchFamily="2" charset="2"/>
              <a:buChar char="l"/>
            </a:pPr>
            <a:r>
              <a:rPr lang="ja-JP" altLang="en-US" sz="1200">
                <a:solidFill>
                  <a:schemeClr val="tx1"/>
                </a:solidFill>
              </a:rPr>
              <a:t>「デジタルアセット表示情報一覧」画面で、対象の機種を選択してデジタルアセットの一覧を検索します。</a:t>
            </a:r>
            <a:endParaRPr lang="en-US" altLang="ja-JP" sz="1200">
              <a:solidFill>
                <a:schemeClr val="tx1"/>
              </a:solidFill>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管理会社を選択します。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サイトを選択します。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ダウンロード対象のデジタルアセットの種類ごとにタブを切り替えます。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ドキュメントが紐づく機種を指定します。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検索ボタンをクリックして、一覧を表示させます。</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40" name="タイトル 1"/>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3.3.1.1 </a:t>
            </a:r>
            <a:r>
              <a:rPr lang="ja-JP" altLang="en-US" sz="1800"/>
              <a:t>ドキュメント情報更新 </a:t>
            </a:r>
            <a:r>
              <a:rPr lang="en-US" altLang="ja-JP" sz="1800"/>
              <a:t>PIM</a:t>
            </a:r>
            <a:r>
              <a:rPr lang="ja-JP" altLang="en-US" sz="1800"/>
              <a:t>デジタルアセット情報一覧で検索</a:t>
            </a:r>
          </a:p>
        </p:txBody>
      </p:sp>
      <p:sp>
        <p:nvSpPr>
          <p:cNvPr id="50" name="角丸四角形 49"/>
          <p:cNvSpPr/>
          <p:nvPr/>
        </p:nvSpPr>
        <p:spPr>
          <a:xfrm>
            <a:off x="2384460" y="3035921"/>
            <a:ext cx="1282665" cy="154855"/>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1" name="角丸四角形 50"/>
          <p:cNvSpPr/>
          <p:nvPr/>
        </p:nvSpPr>
        <p:spPr>
          <a:xfrm>
            <a:off x="2214721" y="3543300"/>
            <a:ext cx="6586379" cy="1019175"/>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2" name="テキスト ボックス 51"/>
          <p:cNvSpPr txBox="1"/>
          <p:nvPr/>
        </p:nvSpPr>
        <p:spPr>
          <a:xfrm>
            <a:off x="2844533" y="2802238"/>
            <a:ext cx="493783"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73" name="テキスト ボックス 72"/>
          <p:cNvSpPr txBox="1"/>
          <p:nvPr/>
        </p:nvSpPr>
        <p:spPr>
          <a:xfrm>
            <a:off x="8545787" y="3308196"/>
            <a:ext cx="500495" cy="276999"/>
          </a:xfrm>
          <a:prstGeom prst="rect">
            <a:avLst/>
          </a:prstGeom>
          <a:noFill/>
        </p:spPr>
        <p:txBody>
          <a:bodyPr wrap="square" rtlCol="0">
            <a:spAutoFit/>
          </a:bodyPr>
          <a:lstStyle/>
          <a:p>
            <a:r>
              <a:rPr lang="ja-JP" altLang="en-US" sz="1200">
                <a:solidFill>
                  <a:srgbClr val="FF0000"/>
                </a:solidFill>
              </a:rPr>
              <a:t>④</a:t>
            </a:r>
            <a:endParaRPr kumimoji="1" lang="ja-JP" altLang="en-US" sz="1200">
              <a:solidFill>
                <a:srgbClr val="FF0000"/>
              </a:solidFill>
            </a:endParaRPr>
          </a:p>
        </p:txBody>
      </p:sp>
      <p:sp>
        <p:nvSpPr>
          <p:cNvPr id="74" name="テキスト ボックス 73"/>
          <p:cNvSpPr txBox="1"/>
          <p:nvPr/>
        </p:nvSpPr>
        <p:spPr>
          <a:xfrm>
            <a:off x="4376604" y="2798443"/>
            <a:ext cx="493783" cy="276999"/>
          </a:xfrm>
          <a:prstGeom prst="rect">
            <a:avLst/>
          </a:prstGeom>
          <a:noFill/>
        </p:spPr>
        <p:txBody>
          <a:bodyPr wrap="square" rtlCol="0">
            <a:spAutoFit/>
          </a:bodyPr>
          <a:lstStyle/>
          <a:p>
            <a:r>
              <a:rPr lang="ja-JP" altLang="en-US" sz="1200">
                <a:solidFill>
                  <a:srgbClr val="FF0000"/>
                </a:solidFill>
              </a:rPr>
              <a:t>②</a:t>
            </a:r>
            <a:endParaRPr kumimoji="1" lang="ja-JP" altLang="en-US" sz="1200">
              <a:solidFill>
                <a:srgbClr val="FF0000"/>
              </a:solidFill>
            </a:endParaRPr>
          </a:p>
        </p:txBody>
      </p:sp>
      <p:sp>
        <p:nvSpPr>
          <p:cNvPr id="75" name="角丸四角形 74"/>
          <p:cNvSpPr/>
          <p:nvPr/>
        </p:nvSpPr>
        <p:spPr>
          <a:xfrm>
            <a:off x="3917544" y="3035920"/>
            <a:ext cx="1248181" cy="154855"/>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6" name="角丸四角形 75"/>
          <p:cNvSpPr/>
          <p:nvPr/>
        </p:nvSpPr>
        <p:spPr>
          <a:xfrm>
            <a:off x="2214721" y="3343419"/>
            <a:ext cx="2951004" cy="18377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7" name="テキスト ボックス 76"/>
          <p:cNvSpPr txBox="1"/>
          <p:nvPr/>
        </p:nvSpPr>
        <p:spPr>
          <a:xfrm>
            <a:off x="5122113" y="3306373"/>
            <a:ext cx="493783" cy="276999"/>
          </a:xfrm>
          <a:prstGeom prst="rect">
            <a:avLst/>
          </a:prstGeom>
          <a:noFill/>
        </p:spPr>
        <p:txBody>
          <a:bodyPr wrap="square" rtlCol="0">
            <a:spAutoFit/>
          </a:bodyPr>
          <a:lstStyle/>
          <a:p>
            <a:r>
              <a:rPr lang="ja-JP" altLang="en-US" sz="1200">
                <a:solidFill>
                  <a:srgbClr val="FF0000"/>
                </a:solidFill>
              </a:rPr>
              <a:t>③</a:t>
            </a:r>
            <a:endParaRPr kumimoji="1" lang="ja-JP" altLang="en-US" sz="1200">
              <a:solidFill>
                <a:srgbClr val="FF0000"/>
              </a:solidFill>
            </a:endParaRPr>
          </a:p>
        </p:txBody>
      </p:sp>
      <p:sp>
        <p:nvSpPr>
          <p:cNvPr id="39" name="正方形/長方形 38"/>
          <p:cNvSpPr/>
          <p:nvPr/>
        </p:nvSpPr>
        <p:spPr>
          <a:xfrm>
            <a:off x="2172311" y="2573312"/>
            <a:ext cx="672222" cy="183287"/>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5749630A-CDD7-4065-A7AF-AD9CC050E2E3}"/>
              </a:ext>
            </a:extLst>
          </p:cNvPr>
          <p:cNvSpPr txBox="1"/>
          <p:nvPr/>
        </p:nvSpPr>
        <p:spPr>
          <a:xfrm>
            <a:off x="2755774" y="4573477"/>
            <a:ext cx="493783" cy="276999"/>
          </a:xfrm>
          <a:prstGeom prst="rect">
            <a:avLst/>
          </a:prstGeom>
          <a:noFill/>
        </p:spPr>
        <p:txBody>
          <a:bodyPr wrap="square" rtlCol="0">
            <a:spAutoFit/>
          </a:bodyPr>
          <a:lstStyle/>
          <a:p>
            <a:r>
              <a:rPr kumimoji="1" lang="ja-JP" altLang="en-US" sz="1200">
                <a:solidFill>
                  <a:srgbClr val="FF0000"/>
                </a:solidFill>
              </a:rPr>
              <a:t>⑤</a:t>
            </a:r>
          </a:p>
        </p:txBody>
      </p:sp>
      <p:sp>
        <p:nvSpPr>
          <p:cNvPr id="64" name="角丸四角形 74">
            <a:extLst>
              <a:ext uri="{FF2B5EF4-FFF2-40B4-BE49-F238E27FC236}">
                <a16:creationId xmlns:a16="http://schemas.microsoft.com/office/drawing/2014/main" id="{193CFB30-6EC6-4BCE-BD71-E73FAE7B9EE3}"/>
              </a:ext>
            </a:extLst>
          </p:cNvPr>
          <p:cNvSpPr/>
          <p:nvPr/>
        </p:nvSpPr>
        <p:spPr>
          <a:xfrm>
            <a:off x="2200383" y="4610356"/>
            <a:ext cx="568454" cy="18328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62" name="グループ化 61">
            <a:extLst>
              <a:ext uri="{FF2B5EF4-FFF2-40B4-BE49-F238E27FC236}">
                <a16:creationId xmlns:a16="http://schemas.microsoft.com/office/drawing/2014/main" id="{5015C1FE-983B-459E-AC14-7A2BA1B3668A}"/>
              </a:ext>
            </a:extLst>
          </p:cNvPr>
          <p:cNvGrpSpPr/>
          <p:nvPr/>
        </p:nvGrpSpPr>
        <p:grpSpPr>
          <a:xfrm>
            <a:off x="140232" y="2873893"/>
            <a:ext cx="1810606" cy="3869924"/>
            <a:chOff x="332545" y="2873893"/>
            <a:chExt cx="1810606" cy="3869924"/>
          </a:xfrm>
        </p:grpSpPr>
        <p:sp>
          <p:nvSpPr>
            <p:cNvPr id="67" name="正方形/長方形 66">
              <a:extLst>
                <a:ext uri="{FF2B5EF4-FFF2-40B4-BE49-F238E27FC236}">
                  <a16:creationId xmlns:a16="http://schemas.microsoft.com/office/drawing/2014/main" id="{0656C5BF-F42D-4204-85CE-2AD770C1FEE1}"/>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68" name="下矢印 42">
              <a:extLst>
                <a:ext uri="{FF2B5EF4-FFF2-40B4-BE49-F238E27FC236}">
                  <a16:creationId xmlns:a16="http://schemas.microsoft.com/office/drawing/2014/main" id="{271DCA9C-C494-4E1C-866D-784B076A790D}"/>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1B3DA9F0-3233-4EBB-9192-8397A01EC27B}"/>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70" name="正方形/長方形 69">
              <a:extLst>
                <a:ext uri="{FF2B5EF4-FFF2-40B4-BE49-F238E27FC236}">
                  <a16:creationId xmlns:a16="http://schemas.microsoft.com/office/drawing/2014/main" id="{25DE2243-6F64-4B40-8C25-DB8EC9AC97AE}"/>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角丸四角形 47">
              <a:extLst>
                <a:ext uri="{FF2B5EF4-FFF2-40B4-BE49-F238E27FC236}">
                  <a16:creationId xmlns:a16="http://schemas.microsoft.com/office/drawing/2014/main" id="{14EB9ABA-66F6-44D3-897A-F94FEAFE8E4D}"/>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角丸四角形 48">
              <a:extLst>
                <a:ext uri="{FF2B5EF4-FFF2-40B4-BE49-F238E27FC236}">
                  <a16:creationId xmlns:a16="http://schemas.microsoft.com/office/drawing/2014/main" id="{E99F45EF-5880-4EA6-9FD2-3471BD979D38}"/>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79" name="下矢印 51">
              <a:extLst>
                <a:ext uri="{FF2B5EF4-FFF2-40B4-BE49-F238E27FC236}">
                  <a16:creationId xmlns:a16="http://schemas.microsoft.com/office/drawing/2014/main" id="{971F1A38-6CBD-4188-9853-291C7AA731BD}"/>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0" name="下矢印 72">
              <a:extLst>
                <a:ext uri="{FF2B5EF4-FFF2-40B4-BE49-F238E27FC236}">
                  <a16:creationId xmlns:a16="http://schemas.microsoft.com/office/drawing/2014/main" id="{BAA6C1BF-0561-44E1-8F27-591A249B662F}"/>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下矢印 73">
              <a:extLst>
                <a:ext uri="{FF2B5EF4-FFF2-40B4-BE49-F238E27FC236}">
                  <a16:creationId xmlns:a16="http://schemas.microsoft.com/office/drawing/2014/main" id="{1D2456E2-C064-4E4C-9909-AD4DF0487EE2}"/>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2" name="角丸四角形 74">
              <a:extLst>
                <a:ext uri="{FF2B5EF4-FFF2-40B4-BE49-F238E27FC236}">
                  <a16:creationId xmlns:a16="http://schemas.microsoft.com/office/drawing/2014/main" id="{6CAC4673-C07A-4CBA-81B7-BF77056FAFD6}"/>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83" name="角丸四角形 75">
              <a:extLst>
                <a:ext uri="{FF2B5EF4-FFF2-40B4-BE49-F238E27FC236}">
                  <a16:creationId xmlns:a16="http://schemas.microsoft.com/office/drawing/2014/main" id="{463D5F7B-F669-4902-B061-71764CBB776B}"/>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Tree>
    <p:extLst>
      <p:ext uri="{BB962C8B-B14F-4D97-AF65-F5344CB8AC3E}">
        <p14:creationId xmlns:p14="http://schemas.microsoft.com/office/powerpoint/2010/main" val="55150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8</a:t>
            </a:fld>
            <a:endParaRPr kumimoji="1" lang="ja-JP" altLang="en-US" sz="900">
              <a:solidFill>
                <a:srgbClr val="898989"/>
              </a:solidFill>
              <a:latin typeface="+mn-lt"/>
            </a:endParaRPr>
          </a:p>
        </p:txBody>
      </p:sp>
      <p:sp>
        <p:nvSpPr>
          <p:cNvPr id="7" name="コンテンツ プレースホルダー 5"/>
          <p:cNvSpPr>
            <a:spLocks noGrp="1"/>
          </p:cNvSpPr>
          <p:nvPr>
            <p:ph idx="1"/>
          </p:nvPr>
        </p:nvSpPr>
        <p:spPr>
          <a:xfrm>
            <a:off x="438150" y="907200"/>
            <a:ext cx="8387495" cy="838377"/>
          </a:xfrm>
        </p:spPr>
        <p:txBody>
          <a:bodyPr vert="horz" lIns="91440" tIns="45720" rIns="91440" bIns="45720" rtlCol="0" anchor="t">
            <a:noAutofit/>
          </a:bodyPr>
          <a:lstStyle/>
          <a:p>
            <a:pPr marL="358775" lvl="1" indent="-358775">
              <a:buClr>
                <a:schemeClr val="tx1"/>
              </a:buClr>
              <a:buFont typeface="Wingdings" panose="05000000000000000000" pitchFamily="2" charset="2"/>
              <a:buChar char="l"/>
            </a:pPr>
            <a:r>
              <a:rPr lang="ja-JP" altLang="ja-JP"/>
              <a:t>グループ共通認証基盤でログインし、「メニュー」画面を開きます。</a:t>
            </a:r>
            <a:endParaRPr lang="en-US" altLang="ja-JP"/>
          </a:p>
          <a:p>
            <a:pPr marL="358775" lvl="1" indent="-358775">
              <a:buClr>
                <a:schemeClr val="tx1"/>
              </a:buClr>
              <a:buFont typeface="Wingdings" panose="05000000000000000000" pitchFamily="2" charset="2"/>
              <a:buChar char="l"/>
            </a:pPr>
            <a:r>
              <a:rPr lang="ja-JP" altLang="ja-JP">
                <a:latin typeface="メイリオ"/>
                <a:ea typeface="メイリオ"/>
              </a:rPr>
              <a:t>「メニュー」画面の「</a:t>
            </a:r>
            <a:r>
              <a:rPr lang="ja-JP" altLang="en-US">
                <a:latin typeface="メイリオ"/>
                <a:ea typeface="メイリオ"/>
              </a:rPr>
              <a:t>デジタルアセット表示</a:t>
            </a:r>
            <a:r>
              <a:rPr lang="ja-JP" altLang="ja-JP">
                <a:latin typeface="メイリオ"/>
                <a:ea typeface="メイリオ"/>
              </a:rPr>
              <a:t>情報一覧」ボタンをクリックし</a:t>
            </a:r>
            <a:br>
              <a:rPr lang="en-US" altLang="ja-JP"/>
            </a:br>
            <a:r>
              <a:rPr lang="ja-JP" altLang="en-US">
                <a:latin typeface="メイリオ"/>
                <a:ea typeface="メイリオ"/>
              </a:rPr>
              <a:t>「デジタルアセット表示情報一覧」画面を表示します。</a:t>
            </a:r>
          </a:p>
        </p:txBody>
      </p:sp>
      <p:sp>
        <p:nvSpPr>
          <p:cNvPr id="38"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2.3.1 </a:t>
            </a:r>
            <a:r>
              <a:rPr kumimoji="1" lang="ja-JP" altLang="en-US" sz="18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rPr>
              <a:t>ドキュメント情報登録　メニュー選択</a:t>
            </a:r>
          </a:p>
        </p:txBody>
      </p:sp>
      <p:pic>
        <p:nvPicPr>
          <p:cNvPr id="24" name="図 23"/>
          <p:cNvPicPr/>
          <p:nvPr/>
        </p:nvPicPr>
        <p:blipFill>
          <a:blip r:embed="rId2">
            <a:extLst>
              <a:ext uri="{28A0092B-C50C-407E-A947-70E740481C1C}">
                <a14:useLocalDpi xmlns:a14="http://schemas.microsoft.com/office/drawing/2010/main" val="0"/>
              </a:ext>
            </a:extLst>
          </a:blip>
          <a:srcRect/>
          <a:stretch>
            <a:fillRect/>
          </a:stretch>
        </p:blipFill>
        <p:spPr bwMode="auto">
          <a:xfrm>
            <a:off x="2437849" y="2453162"/>
            <a:ext cx="6297295" cy="3538220"/>
          </a:xfrm>
          <a:prstGeom prst="rect">
            <a:avLst/>
          </a:prstGeom>
          <a:noFill/>
          <a:ln>
            <a:solidFill>
              <a:schemeClr val="tx1"/>
            </a:solidFill>
          </a:ln>
        </p:spPr>
      </p:pic>
      <p:sp>
        <p:nvSpPr>
          <p:cNvPr id="25" name="角丸四角形 24"/>
          <p:cNvSpPr/>
          <p:nvPr/>
        </p:nvSpPr>
        <p:spPr>
          <a:xfrm>
            <a:off x="5021705" y="3522714"/>
            <a:ext cx="1139251" cy="401586"/>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p:cNvSpPr/>
          <p:nvPr/>
        </p:nvSpPr>
        <p:spPr>
          <a:xfrm>
            <a:off x="2440486" y="2838965"/>
            <a:ext cx="1083764" cy="272535"/>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4" name="下矢印 34">
            <a:extLst>
              <a:ext uri="{FF2B5EF4-FFF2-40B4-BE49-F238E27FC236}">
                <a16:creationId xmlns:a16="http://schemas.microsoft.com/office/drawing/2014/main" id="{1909355A-74E0-416B-9D38-9A9C5999C493}"/>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35">
            <a:extLst>
              <a:ext uri="{FF2B5EF4-FFF2-40B4-BE49-F238E27FC236}">
                <a16:creationId xmlns:a16="http://schemas.microsoft.com/office/drawing/2014/main" id="{857C19D2-9D5D-466E-B1EA-A0662E7BA8FD}"/>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6" name="角丸四角形 36">
            <a:extLst>
              <a:ext uri="{FF2B5EF4-FFF2-40B4-BE49-F238E27FC236}">
                <a16:creationId xmlns:a16="http://schemas.microsoft.com/office/drawing/2014/main" id="{FA35E2D6-C44A-4F1A-918D-68847B298C1D}"/>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77" name="角丸四角形 38">
            <a:extLst>
              <a:ext uri="{FF2B5EF4-FFF2-40B4-BE49-F238E27FC236}">
                <a16:creationId xmlns:a16="http://schemas.microsoft.com/office/drawing/2014/main" id="{DF5E5FDD-F919-4578-97E4-CDE0FBF657A9}"/>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角丸四角形 39">
            <a:extLst>
              <a:ext uri="{FF2B5EF4-FFF2-40B4-BE49-F238E27FC236}">
                <a16:creationId xmlns:a16="http://schemas.microsoft.com/office/drawing/2014/main" id="{7AABB1E7-BE31-4966-96BD-75A476B0A4CE}"/>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79" name="下矢印 40">
            <a:extLst>
              <a:ext uri="{FF2B5EF4-FFF2-40B4-BE49-F238E27FC236}">
                <a16:creationId xmlns:a16="http://schemas.microsoft.com/office/drawing/2014/main" id="{951B1498-8AC0-4442-96E4-108FADC9E242}"/>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0" name="正方形/長方形 79">
            <a:extLst>
              <a:ext uri="{FF2B5EF4-FFF2-40B4-BE49-F238E27FC236}">
                <a16:creationId xmlns:a16="http://schemas.microsoft.com/office/drawing/2014/main" id="{1FC4805B-2109-454C-A637-135068CB5D11}"/>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正方形/長方形 80">
            <a:extLst>
              <a:ext uri="{FF2B5EF4-FFF2-40B4-BE49-F238E27FC236}">
                <a16:creationId xmlns:a16="http://schemas.microsoft.com/office/drawing/2014/main" id="{9642F288-2157-4B32-A81C-A41A3F68868C}"/>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82" name="下矢印 43">
            <a:extLst>
              <a:ext uri="{FF2B5EF4-FFF2-40B4-BE49-F238E27FC236}">
                <a16:creationId xmlns:a16="http://schemas.microsoft.com/office/drawing/2014/main" id="{7E6F3B0E-172C-47B7-B92A-37E6DD635FE8}"/>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正方形/長方形 82">
            <a:extLst>
              <a:ext uri="{FF2B5EF4-FFF2-40B4-BE49-F238E27FC236}">
                <a16:creationId xmlns:a16="http://schemas.microsoft.com/office/drawing/2014/main" id="{51A00C8C-7982-44F9-8BC5-D5811ABC9222}"/>
              </a:ext>
            </a:extLst>
          </p:cNvPr>
          <p:cNvSpPr/>
          <p:nvPr/>
        </p:nvSpPr>
        <p:spPr>
          <a:xfrm>
            <a:off x="219795" y="2658803"/>
            <a:ext cx="1800000" cy="252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84" name="正方形/長方形 83">
            <a:extLst>
              <a:ext uri="{FF2B5EF4-FFF2-40B4-BE49-F238E27FC236}">
                <a16:creationId xmlns:a16="http://schemas.microsoft.com/office/drawing/2014/main" id="{6C109C06-90C8-4AD8-9BF8-CB54AFC0EBFB}"/>
              </a:ext>
            </a:extLst>
          </p:cNvPr>
          <p:cNvSpPr/>
          <p:nvPr/>
        </p:nvSpPr>
        <p:spPr>
          <a:xfrm>
            <a:off x="219795" y="3110040"/>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正方形/長方形 84">
            <a:extLst>
              <a:ext uri="{FF2B5EF4-FFF2-40B4-BE49-F238E27FC236}">
                <a16:creationId xmlns:a16="http://schemas.microsoft.com/office/drawing/2014/main" id="{BBC17F7F-F429-4D6E-B5EB-CD3F247FCCBD}"/>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86" name="下矢印 47">
            <a:extLst>
              <a:ext uri="{FF2B5EF4-FFF2-40B4-BE49-F238E27FC236}">
                <a16:creationId xmlns:a16="http://schemas.microsoft.com/office/drawing/2014/main" id="{31A1866E-EDC4-4510-A151-2ADA715D044D}"/>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下矢印 48">
            <a:extLst>
              <a:ext uri="{FF2B5EF4-FFF2-40B4-BE49-F238E27FC236}">
                <a16:creationId xmlns:a16="http://schemas.microsoft.com/office/drawing/2014/main" id="{064AC330-55E5-45AE-95F5-FBFDBF3756D6}"/>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8" name="下矢印 33">
            <a:extLst>
              <a:ext uri="{FF2B5EF4-FFF2-40B4-BE49-F238E27FC236}">
                <a16:creationId xmlns:a16="http://schemas.microsoft.com/office/drawing/2014/main" id="{06DEBC8B-CC98-429F-B26C-CCAFFC60CE40}"/>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13151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80</a:t>
            </a:fld>
            <a:endParaRPr kumimoji="1" lang="ja-JP" altLang="en-US" sz="900"/>
          </a:p>
        </p:txBody>
      </p:sp>
      <p:sp>
        <p:nvSpPr>
          <p:cNvPr id="66" name="コンテンツ プレースホルダー 5"/>
          <p:cNvSpPr txBox="1">
            <a:spLocks/>
          </p:cNvSpPr>
          <p:nvPr/>
        </p:nvSpPr>
        <p:spPr>
          <a:xfrm>
            <a:off x="520908" y="881252"/>
            <a:ext cx="8100000" cy="55599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コンテンツ プレースホルダー 5"/>
          <p:cNvSpPr txBox="1">
            <a:spLocks/>
          </p:cNvSpPr>
          <p:nvPr/>
        </p:nvSpPr>
        <p:spPr>
          <a:xfrm>
            <a:off x="520907" y="881251"/>
            <a:ext cx="8404017" cy="156098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「デジタルアセット表示情報一覧」画面で、指定の機種、資料分類に紐づくデジタルアセットの一覧を確認します。① 「デジタルアセット表示情報一覧」画面で、検索した一覧の情報を確認します。</a:t>
            </a:r>
            <a:endParaRPr lang="en-US" altLang="ja-JP" sz="1200">
              <a:solidFill>
                <a:schemeClr val="tx1"/>
              </a:solidFill>
            </a:endParaRPr>
          </a:p>
          <a:p>
            <a:pPr algn="l"/>
            <a:endParaRPr lang="en-US" altLang="ja-JP" sz="1200">
              <a:solidFill>
                <a:schemeClr val="tx1"/>
              </a:solidFill>
            </a:endParaRPr>
          </a:p>
        </p:txBody>
      </p:sp>
      <p:sp>
        <p:nvSpPr>
          <p:cNvPr id="34" name="タイトル 1"/>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3.3.1.1 </a:t>
            </a:r>
            <a:r>
              <a:rPr lang="ja-JP" altLang="en-US" sz="1800"/>
              <a:t>ドキュメント情報更新 </a:t>
            </a:r>
            <a:r>
              <a:rPr lang="en-US" altLang="ja-JP" sz="1800"/>
              <a:t>PIM</a:t>
            </a:r>
            <a:r>
              <a:rPr lang="ja-JP" altLang="en-US" sz="1800"/>
              <a:t>デジタルアセット情報一覧で検索</a:t>
            </a:r>
          </a:p>
        </p:txBody>
      </p:sp>
      <p:sp>
        <p:nvSpPr>
          <p:cNvPr id="35" name="正方形/長方形 34"/>
          <p:cNvSpPr/>
          <p:nvPr/>
        </p:nvSpPr>
        <p:spPr>
          <a:xfrm>
            <a:off x="5777288" y="2583715"/>
            <a:ext cx="3147636"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algn="ctr"/>
            <a:r>
              <a:rPr lang="ja-JP" altLang="en-US" sz="1000">
                <a:latin typeface="メイリオ" panose="020B0604030504040204" pitchFamily="50" charset="-128"/>
                <a:ea typeface="メイリオ" panose="020B0604030504040204" pitchFamily="50" charset="-128"/>
              </a:rPr>
              <a:t>「デジタルアセット表示情報一覧」画面</a:t>
            </a:r>
          </a:p>
        </p:txBody>
      </p:sp>
      <p:grpSp>
        <p:nvGrpSpPr>
          <p:cNvPr id="8" name="グループ化 7">
            <a:extLst>
              <a:ext uri="{FF2B5EF4-FFF2-40B4-BE49-F238E27FC236}">
                <a16:creationId xmlns:a16="http://schemas.microsoft.com/office/drawing/2014/main" id="{82F0AA39-632F-4E55-B826-F37993C1F0BF}"/>
              </a:ext>
            </a:extLst>
          </p:cNvPr>
          <p:cNvGrpSpPr/>
          <p:nvPr/>
        </p:nvGrpSpPr>
        <p:grpSpPr>
          <a:xfrm>
            <a:off x="2103993" y="2957542"/>
            <a:ext cx="6861789" cy="1109568"/>
            <a:chOff x="2103993" y="2957542"/>
            <a:chExt cx="6861789" cy="1109568"/>
          </a:xfrm>
        </p:grpSpPr>
        <p:pic>
          <p:nvPicPr>
            <p:cNvPr id="7" name="図 6">
              <a:extLst>
                <a:ext uri="{FF2B5EF4-FFF2-40B4-BE49-F238E27FC236}">
                  <a16:creationId xmlns:a16="http://schemas.microsoft.com/office/drawing/2014/main" id="{3AB89F36-27E1-498A-BAC1-CCC1329D87E5}"/>
                </a:ext>
              </a:extLst>
            </p:cNvPr>
            <p:cNvPicPr>
              <a:picLocks noChangeAspect="1"/>
            </p:cNvPicPr>
            <p:nvPr/>
          </p:nvPicPr>
          <p:blipFill>
            <a:blip r:embed="rId3"/>
            <a:stretch>
              <a:fillRect/>
            </a:stretch>
          </p:blipFill>
          <p:spPr>
            <a:xfrm>
              <a:off x="2111687" y="2957542"/>
              <a:ext cx="6846401" cy="1109568"/>
            </a:xfrm>
            <a:prstGeom prst="rect">
              <a:avLst/>
            </a:prstGeom>
            <a:ln>
              <a:solidFill>
                <a:schemeClr val="tx1"/>
              </a:solidFill>
            </a:ln>
          </p:spPr>
        </p:pic>
        <p:sp>
          <p:nvSpPr>
            <p:cNvPr id="12" name="角丸四角形 11"/>
            <p:cNvSpPr/>
            <p:nvPr/>
          </p:nvSpPr>
          <p:spPr>
            <a:xfrm>
              <a:off x="2103993" y="3429000"/>
              <a:ext cx="3537982" cy="214370"/>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7" name="角丸四角形 36"/>
            <p:cNvSpPr/>
            <p:nvPr/>
          </p:nvSpPr>
          <p:spPr>
            <a:xfrm>
              <a:off x="5641975" y="3429000"/>
              <a:ext cx="3323807" cy="214306"/>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1" name="正方形/長方形 40"/>
            <p:cNvSpPr/>
            <p:nvPr/>
          </p:nvSpPr>
          <p:spPr>
            <a:xfrm>
              <a:off x="3576436" y="3468197"/>
              <a:ext cx="414223" cy="149523"/>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2" name="正方形/長方形 41"/>
            <p:cNvSpPr/>
            <p:nvPr/>
          </p:nvSpPr>
          <p:spPr>
            <a:xfrm>
              <a:off x="6889233" y="3468197"/>
              <a:ext cx="414223" cy="149523"/>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7" name="グループ化 16">
            <a:extLst>
              <a:ext uri="{FF2B5EF4-FFF2-40B4-BE49-F238E27FC236}">
                <a16:creationId xmlns:a16="http://schemas.microsoft.com/office/drawing/2014/main" id="{97BBF6AC-D238-4624-815A-23447D5F14B8}"/>
              </a:ext>
            </a:extLst>
          </p:cNvPr>
          <p:cNvGrpSpPr/>
          <p:nvPr/>
        </p:nvGrpSpPr>
        <p:grpSpPr>
          <a:xfrm>
            <a:off x="2111687" y="5143326"/>
            <a:ext cx="6945682" cy="415069"/>
            <a:chOff x="2111687" y="5143326"/>
            <a:chExt cx="6945682" cy="415069"/>
          </a:xfrm>
        </p:grpSpPr>
        <p:pic>
          <p:nvPicPr>
            <p:cNvPr id="16" name="図 15">
              <a:extLst>
                <a:ext uri="{FF2B5EF4-FFF2-40B4-BE49-F238E27FC236}">
                  <a16:creationId xmlns:a16="http://schemas.microsoft.com/office/drawing/2014/main" id="{41F59C23-81E7-41FA-BE6E-1B56DD2E31BA}"/>
                </a:ext>
              </a:extLst>
            </p:cNvPr>
            <p:cNvPicPr>
              <a:picLocks noChangeAspect="1"/>
            </p:cNvPicPr>
            <p:nvPr/>
          </p:nvPicPr>
          <p:blipFill>
            <a:blip r:embed="rId4"/>
            <a:stretch>
              <a:fillRect/>
            </a:stretch>
          </p:blipFill>
          <p:spPr>
            <a:xfrm>
              <a:off x="2131713" y="5149928"/>
              <a:ext cx="6925656" cy="408467"/>
            </a:xfrm>
            <a:prstGeom prst="rect">
              <a:avLst/>
            </a:prstGeom>
          </p:spPr>
        </p:pic>
        <p:sp>
          <p:nvSpPr>
            <p:cNvPr id="798" name="角丸四角形 797"/>
            <p:cNvSpPr/>
            <p:nvPr/>
          </p:nvSpPr>
          <p:spPr>
            <a:xfrm>
              <a:off x="2111687" y="5143326"/>
              <a:ext cx="6945682" cy="415069"/>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799" name="正方形/長方形 798"/>
            <p:cNvSpPr/>
            <p:nvPr/>
          </p:nvSpPr>
          <p:spPr>
            <a:xfrm>
              <a:off x="5472376" y="5215049"/>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13" name="グループ化 12">
            <a:extLst>
              <a:ext uri="{FF2B5EF4-FFF2-40B4-BE49-F238E27FC236}">
                <a16:creationId xmlns:a16="http://schemas.microsoft.com/office/drawing/2014/main" id="{AB4F0BAD-04E3-4E40-8906-5B72DE149B40}"/>
              </a:ext>
            </a:extLst>
          </p:cNvPr>
          <p:cNvGrpSpPr/>
          <p:nvPr/>
        </p:nvGrpSpPr>
        <p:grpSpPr>
          <a:xfrm>
            <a:off x="1992771" y="4437003"/>
            <a:ext cx="7151229" cy="443912"/>
            <a:chOff x="1992771" y="4437003"/>
            <a:chExt cx="7151229" cy="443912"/>
          </a:xfrm>
        </p:grpSpPr>
        <p:pic>
          <p:nvPicPr>
            <p:cNvPr id="11" name="図 10">
              <a:extLst>
                <a:ext uri="{FF2B5EF4-FFF2-40B4-BE49-F238E27FC236}">
                  <a16:creationId xmlns:a16="http://schemas.microsoft.com/office/drawing/2014/main" id="{6D054B3F-56E2-4F57-9E7A-8C06E82662FB}"/>
                </a:ext>
              </a:extLst>
            </p:cNvPr>
            <p:cNvPicPr>
              <a:picLocks noChangeAspect="1"/>
            </p:cNvPicPr>
            <p:nvPr/>
          </p:nvPicPr>
          <p:blipFill>
            <a:blip r:embed="rId5"/>
            <a:stretch>
              <a:fillRect/>
            </a:stretch>
          </p:blipFill>
          <p:spPr>
            <a:xfrm>
              <a:off x="1992772" y="4448061"/>
              <a:ext cx="7151228" cy="432854"/>
            </a:xfrm>
            <a:prstGeom prst="rect">
              <a:avLst/>
            </a:prstGeom>
          </p:spPr>
        </p:pic>
        <p:sp>
          <p:nvSpPr>
            <p:cNvPr id="797" name="角丸四角形 796"/>
            <p:cNvSpPr/>
            <p:nvPr/>
          </p:nvSpPr>
          <p:spPr>
            <a:xfrm>
              <a:off x="1992771" y="4437003"/>
              <a:ext cx="7151227" cy="432855"/>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802" name="正方形/長方形 801"/>
            <p:cNvSpPr/>
            <p:nvPr/>
          </p:nvSpPr>
          <p:spPr>
            <a:xfrm>
              <a:off x="4830461" y="4584375"/>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grpSp>
        <p:nvGrpSpPr>
          <p:cNvPr id="43" name="グループ化 42">
            <a:extLst>
              <a:ext uri="{FF2B5EF4-FFF2-40B4-BE49-F238E27FC236}">
                <a16:creationId xmlns:a16="http://schemas.microsoft.com/office/drawing/2014/main" id="{979A7A7D-98FE-4E64-9BF9-1F3A8EB4E333}"/>
              </a:ext>
            </a:extLst>
          </p:cNvPr>
          <p:cNvGrpSpPr/>
          <p:nvPr/>
        </p:nvGrpSpPr>
        <p:grpSpPr>
          <a:xfrm>
            <a:off x="140232" y="2873893"/>
            <a:ext cx="1810606" cy="3869924"/>
            <a:chOff x="332545" y="2873893"/>
            <a:chExt cx="1810606" cy="3869924"/>
          </a:xfrm>
        </p:grpSpPr>
        <p:sp>
          <p:nvSpPr>
            <p:cNvPr id="64" name="正方形/長方形 63">
              <a:extLst>
                <a:ext uri="{FF2B5EF4-FFF2-40B4-BE49-F238E27FC236}">
                  <a16:creationId xmlns:a16="http://schemas.microsoft.com/office/drawing/2014/main" id="{5B4CF79B-90F2-47D8-B0C0-E2CCEA29FF29}"/>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65" name="下矢印 42">
              <a:extLst>
                <a:ext uri="{FF2B5EF4-FFF2-40B4-BE49-F238E27FC236}">
                  <a16:creationId xmlns:a16="http://schemas.microsoft.com/office/drawing/2014/main" id="{33833EDD-4651-4B4B-91B2-4350B5BABC88}"/>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正方形/長方形 67">
              <a:extLst>
                <a:ext uri="{FF2B5EF4-FFF2-40B4-BE49-F238E27FC236}">
                  <a16:creationId xmlns:a16="http://schemas.microsoft.com/office/drawing/2014/main" id="{64206851-3E15-4E21-B828-3C8755B446D3}"/>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69" name="正方形/長方形 68">
              <a:extLst>
                <a:ext uri="{FF2B5EF4-FFF2-40B4-BE49-F238E27FC236}">
                  <a16:creationId xmlns:a16="http://schemas.microsoft.com/office/drawing/2014/main" id="{7D1B25FA-DD14-4C01-A69F-71A6DBF0EBB2}"/>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47">
              <a:extLst>
                <a:ext uri="{FF2B5EF4-FFF2-40B4-BE49-F238E27FC236}">
                  <a16:creationId xmlns:a16="http://schemas.microsoft.com/office/drawing/2014/main" id="{F976B39E-D00F-429C-88C4-8FC402BDAA34}"/>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角丸四角形 48">
              <a:extLst>
                <a:ext uri="{FF2B5EF4-FFF2-40B4-BE49-F238E27FC236}">
                  <a16:creationId xmlns:a16="http://schemas.microsoft.com/office/drawing/2014/main" id="{DB7094D1-8B94-4FD1-B5FE-B6061115635B}"/>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72" name="下矢印 51">
              <a:extLst>
                <a:ext uri="{FF2B5EF4-FFF2-40B4-BE49-F238E27FC236}">
                  <a16:creationId xmlns:a16="http://schemas.microsoft.com/office/drawing/2014/main" id="{5C057516-78BF-4AA0-AD7C-783A33B3C28C}"/>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72">
              <a:extLst>
                <a:ext uri="{FF2B5EF4-FFF2-40B4-BE49-F238E27FC236}">
                  <a16:creationId xmlns:a16="http://schemas.microsoft.com/office/drawing/2014/main" id="{E1DB815A-FECC-4791-B358-405F8976993F}"/>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73">
              <a:extLst>
                <a:ext uri="{FF2B5EF4-FFF2-40B4-BE49-F238E27FC236}">
                  <a16:creationId xmlns:a16="http://schemas.microsoft.com/office/drawing/2014/main" id="{9446FC67-4CAD-4ED0-8F8B-7FFF6358D2AC}"/>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74">
              <a:extLst>
                <a:ext uri="{FF2B5EF4-FFF2-40B4-BE49-F238E27FC236}">
                  <a16:creationId xmlns:a16="http://schemas.microsoft.com/office/drawing/2014/main" id="{0A7969D7-2B3D-4DE3-9A1F-4F9951504430}"/>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6" name="角丸四角形 75">
              <a:extLst>
                <a:ext uri="{FF2B5EF4-FFF2-40B4-BE49-F238E27FC236}">
                  <a16:creationId xmlns:a16="http://schemas.microsoft.com/office/drawing/2014/main" id="{632C1C07-8D84-4491-833B-563C9B3AA56A}"/>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cxnSp>
        <p:nvCxnSpPr>
          <p:cNvPr id="801" name="直線コネクタ 800"/>
          <p:cNvCxnSpPr>
            <a:cxnSpLocks/>
            <a:stCxn id="42" idx="2"/>
          </p:cNvCxnSpPr>
          <p:nvPr/>
        </p:nvCxnSpPr>
        <p:spPr>
          <a:xfrm flipH="1">
            <a:off x="6377619" y="3617720"/>
            <a:ext cx="718726" cy="1525606"/>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0" name="直線コネクタ 799"/>
          <p:cNvCxnSpPr>
            <a:cxnSpLocks/>
            <a:stCxn id="41" idx="2"/>
          </p:cNvCxnSpPr>
          <p:nvPr/>
        </p:nvCxnSpPr>
        <p:spPr>
          <a:xfrm>
            <a:off x="3783548" y="3617720"/>
            <a:ext cx="203795" cy="819283"/>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2" name="テキスト ボックス 447">
            <a:extLst>
              <a:ext uri="{FF2B5EF4-FFF2-40B4-BE49-F238E27FC236}">
                <a16:creationId xmlns:a16="http://schemas.microsoft.com/office/drawing/2014/main" id="{3CF8C8ED-2158-42D9-5F1B-95AB5532DBD4}"/>
              </a:ext>
            </a:extLst>
          </p:cNvPr>
          <p:cNvSpPr txBox="1"/>
          <p:nvPr/>
        </p:nvSpPr>
        <p:spPr>
          <a:xfrm>
            <a:off x="2366761" y="2942617"/>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448">
            <a:extLst>
              <a:ext uri="{FF2B5EF4-FFF2-40B4-BE49-F238E27FC236}">
                <a16:creationId xmlns:a16="http://schemas.microsoft.com/office/drawing/2014/main" id="{B7EE95EB-9553-4F4F-931A-6C4EBCC7ED5B}"/>
              </a:ext>
            </a:extLst>
          </p:cNvPr>
          <p:cNvSpPr txBox="1"/>
          <p:nvPr/>
        </p:nvSpPr>
        <p:spPr>
          <a:xfrm>
            <a:off x="3518016" y="2947697"/>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2729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81</a:t>
            </a:fld>
            <a:endParaRPr kumimoji="1" lang="ja-JP" altLang="en-US" sz="900"/>
          </a:p>
        </p:txBody>
      </p:sp>
      <p:sp>
        <p:nvSpPr>
          <p:cNvPr id="66"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コンテンツ プレースホルダー 5"/>
          <p:cNvSpPr txBox="1">
            <a:spLocks/>
          </p:cNvSpPr>
          <p:nvPr/>
        </p:nvSpPr>
        <p:spPr>
          <a:xfrm>
            <a:off x="520908" y="881250"/>
            <a:ext cx="8488948" cy="201167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a:t>
            </a:r>
            <a:endParaRPr lang="en-US" altLang="ja-JP" sz="1200">
              <a:solidFill>
                <a:schemeClr val="tx1"/>
              </a:solidFill>
            </a:endParaRPr>
          </a:p>
          <a:p>
            <a:pPr algn="l"/>
            <a:r>
              <a:rPr lang="ja-JP" altLang="en-US" sz="1200">
                <a:solidFill>
                  <a:schemeClr val="tx1"/>
                </a:solidFill>
              </a:rPr>
              <a:t>　➡ 確認完了後は、データファイルエクスポート、データファイル</a:t>
            </a:r>
            <a:r>
              <a:rPr lang="en-US" altLang="ja-JP" sz="1200">
                <a:solidFill>
                  <a:schemeClr val="tx1"/>
                </a:solidFill>
              </a:rPr>
              <a:t>Excel</a:t>
            </a:r>
            <a:r>
              <a:rPr lang="ja-JP" altLang="en-US" sz="1200">
                <a:solidFill>
                  <a:schemeClr val="tx1"/>
                </a:solidFill>
              </a:rPr>
              <a:t>編集、データファイルインポートを行います。</a:t>
            </a:r>
            <a:endParaRPr lang="en-US" altLang="ja-JP" sz="1200">
              <a:solidFill>
                <a:schemeClr val="tx1"/>
              </a:solidFill>
            </a:endParaRPr>
          </a:p>
          <a:p>
            <a:pPr algn="l"/>
            <a:endParaRPr lang="en-US" altLang="ja-JP" sz="1200">
              <a:solidFill>
                <a:schemeClr val="tx1"/>
              </a:solidFill>
            </a:endParaRPr>
          </a:p>
          <a:p>
            <a:pPr algn="l"/>
            <a:r>
              <a:rPr lang="ja-JP" altLang="en-US" sz="1200">
                <a:solidFill>
                  <a:schemeClr val="tx1"/>
                </a:solidFill>
              </a:rPr>
              <a:t>　　一覧画面の項目表示を編集をする場合、</a:t>
            </a:r>
            <a:endParaRPr lang="en-US" altLang="ja-JP" sz="1200">
              <a:solidFill>
                <a:schemeClr val="tx1"/>
              </a:solidFill>
            </a:endParaRPr>
          </a:p>
          <a:p>
            <a:pPr algn="l"/>
            <a:r>
              <a:rPr lang="ja-JP" altLang="en-US" sz="1200">
                <a:solidFill>
                  <a:schemeClr val="tx1"/>
                </a:solidFill>
              </a:rPr>
              <a:t>　　　</a:t>
            </a:r>
            <a:r>
              <a:rPr lang="en-US" altLang="ja-JP" sz="1200">
                <a:solidFill>
                  <a:schemeClr val="tx1"/>
                </a:solidFill>
              </a:rPr>
              <a:t>『</a:t>
            </a:r>
            <a:r>
              <a:rPr lang="en-US" altLang="ja-JP" sz="1200">
                <a:solidFill>
                  <a:schemeClr val="tx1"/>
                </a:solidFill>
                <a:hlinkClick r:id="rId3" action="ppaction://hlinksldjump">
                  <a:extLst>
                    <a:ext uri="{A12FA001-AC4F-418D-AE19-62706E023703}">
                      <ahyp:hlinkClr xmlns:ahyp="http://schemas.microsoft.com/office/drawing/2018/hyperlinkcolor" val="tx"/>
                    </a:ext>
                  </a:extLst>
                </a:hlinkClick>
              </a:rPr>
              <a:t> </a:t>
            </a:r>
            <a:r>
              <a:rPr lang="en-US" altLang="ja-JP" sz="1200" b="1">
                <a:hlinkClick r:id="rId4" action="ppaction://hlinksldjump"/>
              </a:rPr>
              <a:t>2.3.4.1 </a:t>
            </a:r>
            <a:r>
              <a:rPr lang="ja-JP" altLang="en-US" sz="1200" b="1">
                <a:hlinkClick r:id="rId4" action="ppaction://hlinksldjump"/>
              </a:rPr>
              <a:t>ドキュメント情報登録 データファイルエクスポート</a:t>
            </a:r>
            <a:r>
              <a:rPr lang="en-US" altLang="ja-JP" sz="1200">
                <a:solidFill>
                  <a:schemeClr val="tx1"/>
                </a:solidFill>
              </a:rPr>
              <a:t>』</a:t>
            </a:r>
            <a:r>
              <a:rPr lang="ja-JP" altLang="en-US" sz="1200">
                <a:solidFill>
                  <a:schemeClr val="tx1"/>
                </a:solidFill>
              </a:rPr>
              <a:t>へ</a:t>
            </a:r>
            <a:endParaRPr lang="ja-JP" altLang="ja-JP" sz="1200">
              <a:solidFill>
                <a:schemeClr val="tx1"/>
              </a:solidFill>
            </a:endParaRPr>
          </a:p>
          <a:p>
            <a:pPr algn="l"/>
            <a:r>
              <a:rPr lang="ja-JP" altLang="en-US" sz="1200">
                <a:solidFill>
                  <a:schemeClr val="tx1"/>
                </a:solidFill>
              </a:rPr>
              <a:t>　　詳細画面の項目表示を編集をする場合、</a:t>
            </a:r>
            <a:endParaRPr lang="en-US" altLang="ja-JP" sz="1200">
              <a:solidFill>
                <a:schemeClr val="tx1"/>
              </a:solidFill>
            </a:endParaRPr>
          </a:p>
          <a:p>
            <a:pPr algn="l"/>
            <a:r>
              <a:rPr lang="ja-JP" altLang="en-US" sz="1200">
                <a:solidFill>
                  <a:schemeClr val="tx1"/>
                </a:solidFill>
              </a:rPr>
              <a:t>　　　</a:t>
            </a:r>
            <a:r>
              <a:rPr lang="en-US" altLang="ja-JP" sz="1200">
                <a:solidFill>
                  <a:schemeClr val="tx1"/>
                </a:solidFill>
              </a:rPr>
              <a:t>『 </a:t>
            </a:r>
            <a:r>
              <a:rPr lang="en-US" altLang="ja-JP" sz="1200" b="1">
                <a:solidFill>
                  <a:schemeClr val="tx1"/>
                </a:solidFill>
                <a:hlinkClick r:id="rId5" action="ppaction://hlinksldjump"/>
              </a:rPr>
              <a:t>2.3.5.1 </a:t>
            </a:r>
            <a:r>
              <a:rPr lang="ja-JP" altLang="en-US" sz="1200" b="1">
                <a:solidFill>
                  <a:schemeClr val="tx1"/>
                </a:solidFill>
                <a:hlinkClick r:id="rId5" action="ppaction://hlinksldjump"/>
              </a:rPr>
              <a:t>ドキュメント情報登録 データファイルエクスポート</a:t>
            </a:r>
            <a:r>
              <a:rPr lang="en-US" altLang="ja-JP" sz="1200">
                <a:solidFill>
                  <a:schemeClr val="tx1"/>
                </a:solidFill>
              </a:rPr>
              <a:t>』</a:t>
            </a:r>
            <a:r>
              <a:rPr lang="ja-JP" altLang="en-US" sz="1200">
                <a:solidFill>
                  <a:schemeClr val="tx1"/>
                </a:solidFill>
              </a:rPr>
              <a:t>へ</a:t>
            </a:r>
            <a:endParaRPr lang="en-US" altLang="ja-JP" sz="1200">
              <a:solidFill>
                <a:schemeClr val="tx1"/>
              </a:solidFill>
            </a:endParaRPr>
          </a:p>
        </p:txBody>
      </p:sp>
      <p:grpSp>
        <p:nvGrpSpPr>
          <p:cNvPr id="20" name="グループ化 19">
            <a:extLst>
              <a:ext uri="{FF2B5EF4-FFF2-40B4-BE49-F238E27FC236}">
                <a16:creationId xmlns:a16="http://schemas.microsoft.com/office/drawing/2014/main" id="{63D8401F-C6AC-4272-A9B9-C34551417245}"/>
              </a:ext>
            </a:extLst>
          </p:cNvPr>
          <p:cNvGrpSpPr/>
          <p:nvPr/>
        </p:nvGrpSpPr>
        <p:grpSpPr>
          <a:xfrm>
            <a:off x="140232" y="2873893"/>
            <a:ext cx="1810606" cy="3869924"/>
            <a:chOff x="332545" y="2873893"/>
            <a:chExt cx="1810606" cy="3869924"/>
          </a:xfrm>
        </p:grpSpPr>
        <p:sp>
          <p:nvSpPr>
            <p:cNvPr id="21" name="正方形/長方形 20">
              <a:extLst>
                <a:ext uri="{FF2B5EF4-FFF2-40B4-BE49-F238E27FC236}">
                  <a16:creationId xmlns:a16="http://schemas.microsoft.com/office/drawing/2014/main" id="{0C5AD368-AB64-4057-AE8A-642FD3CD98CD}"/>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22" name="下矢印 42">
              <a:extLst>
                <a:ext uri="{FF2B5EF4-FFF2-40B4-BE49-F238E27FC236}">
                  <a16:creationId xmlns:a16="http://schemas.microsoft.com/office/drawing/2014/main" id="{849CB18B-3E21-47BF-B753-766952000BC9}"/>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正方形/長方形 22">
              <a:extLst>
                <a:ext uri="{FF2B5EF4-FFF2-40B4-BE49-F238E27FC236}">
                  <a16:creationId xmlns:a16="http://schemas.microsoft.com/office/drawing/2014/main" id="{F1C53FD0-6F32-4C4B-9A22-DA47CEDA6294}"/>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24" name="正方形/長方形 23">
              <a:extLst>
                <a:ext uri="{FF2B5EF4-FFF2-40B4-BE49-F238E27FC236}">
                  <a16:creationId xmlns:a16="http://schemas.microsoft.com/office/drawing/2014/main" id="{78C89E79-991C-45F9-A878-FE50C15C0102}"/>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5" name="角丸四角形 47">
              <a:extLst>
                <a:ext uri="{FF2B5EF4-FFF2-40B4-BE49-F238E27FC236}">
                  <a16:creationId xmlns:a16="http://schemas.microsoft.com/office/drawing/2014/main" id="{E19697DE-E70C-488A-BBA4-32961BE28D08}"/>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角丸四角形 48">
              <a:extLst>
                <a:ext uri="{FF2B5EF4-FFF2-40B4-BE49-F238E27FC236}">
                  <a16:creationId xmlns:a16="http://schemas.microsoft.com/office/drawing/2014/main" id="{B6C54601-91FD-48A0-9E2E-8F117B0561CC}"/>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27" name="下矢印 51">
              <a:extLst>
                <a:ext uri="{FF2B5EF4-FFF2-40B4-BE49-F238E27FC236}">
                  <a16:creationId xmlns:a16="http://schemas.microsoft.com/office/drawing/2014/main" id="{DF86E420-0F51-49C4-A57F-B10DB34B20D5}"/>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下矢印 72">
              <a:extLst>
                <a:ext uri="{FF2B5EF4-FFF2-40B4-BE49-F238E27FC236}">
                  <a16:creationId xmlns:a16="http://schemas.microsoft.com/office/drawing/2014/main" id="{C0E95ED4-8876-4D64-B24B-EC6F7ADBDC45}"/>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73">
              <a:extLst>
                <a:ext uri="{FF2B5EF4-FFF2-40B4-BE49-F238E27FC236}">
                  <a16:creationId xmlns:a16="http://schemas.microsoft.com/office/drawing/2014/main" id="{EE28826B-EA21-44D4-B372-7CCBE88B78F8}"/>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74">
              <a:extLst>
                <a:ext uri="{FF2B5EF4-FFF2-40B4-BE49-F238E27FC236}">
                  <a16:creationId xmlns:a16="http://schemas.microsoft.com/office/drawing/2014/main" id="{84C93A8C-8B01-4243-B231-F95F8D509CA6}"/>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1" name="角丸四角形 75">
              <a:extLst>
                <a:ext uri="{FF2B5EF4-FFF2-40B4-BE49-F238E27FC236}">
                  <a16:creationId xmlns:a16="http://schemas.microsoft.com/office/drawing/2014/main" id="{664F67FE-B817-4877-91BB-EDA65FCFA9FE}"/>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
        <p:nvSpPr>
          <p:cNvPr id="33" name="タイトル 1">
            <a:extLst>
              <a:ext uri="{FF2B5EF4-FFF2-40B4-BE49-F238E27FC236}">
                <a16:creationId xmlns:a16="http://schemas.microsoft.com/office/drawing/2014/main" id="{E26B5AF7-C029-4535-8C88-F67AE3203AB8}"/>
              </a:ext>
            </a:extLst>
          </p:cNvPr>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3.3.1.1 </a:t>
            </a:r>
            <a:r>
              <a:rPr lang="ja-JP" altLang="en-US" sz="1800"/>
              <a:t>ドキュメント情報更新 </a:t>
            </a:r>
            <a:r>
              <a:rPr lang="en-US" altLang="ja-JP" sz="1800"/>
              <a:t>PIM</a:t>
            </a:r>
            <a:r>
              <a:rPr lang="ja-JP" altLang="en-US" sz="1800"/>
              <a:t>デジタルアセット情報一覧で検索</a:t>
            </a:r>
          </a:p>
        </p:txBody>
      </p:sp>
    </p:spTree>
    <p:extLst>
      <p:ext uri="{BB962C8B-B14F-4D97-AF65-F5344CB8AC3E}">
        <p14:creationId xmlns:p14="http://schemas.microsoft.com/office/powerpoint/2010/main" val="173060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lang="ja-JP" altLang="en-US" sz="2400"/>
              <a:t>外形図・</a:t>
            </a:r>
            <a:r>
              <a:rPr lang="en-US" altLang="ja-JP" sz="2400"/>
              <a:t>CAD </a:t>
            </a:r>
            <a:br>
              <a:rPr lang="en-US" altLang="ja-JP" sz="2400"/>
            </a:br>
            <a:r>
              <a:rPr lang="ja-JP" altLang="en-US" sz="2400"/>
              <a:t>一覧画面の項目表示を編集をする場合</a:t>
            </a:r>
            <a:endParaRPr kumimoji="1" lang="ja-JP" altLang="en-US" sz="2400"/>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 PIM</a:t>
            </a:r>
            <a:r>
              <a:rPr lang="ja-JP" altLang="en-US" sz="1800"/>
              <a:t>デジタルアセット情報更新</a:t>
            </a:r>
          </a:p>
        </p:txBody>
      </p:sp>
      <p:sp>
        <p:nvSpPr>
          <p:cNvPr id="3" name="スライド番号プレースホルダー 3">
            <a:extLst>
              <a:ext uri="{FF2B5EF4-FFF2-40B4-BE49-F238E27FC236}">
                <a16:creationId xmlns:a16="http://schemas.microsoft.com/office/drawing/2014/main" id="{3728813A-5609-949D-4FE2-A2EC84956147}"/>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420103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95312" y="5087093"/>
            <a:ext cx="6914543" cy="2000548"/>
          </a:xfrm>
          <a:prstGeom prst="rect">
            <a:avLst/>
          </a:prstGeom>
          <a:noFill/>
        </p:spPr>
        <p:txBody>
          <a:bodyPr wrap="square" rtlCol="0">
            <a:spAutoFit/>
          </a:bodyPr>
          <a:lstStyle/>
          <a:p>
            <a:pPr marL="0" lvl="1"/>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備考</a:t>
            </a:r>
            <a:r>
              <a:rPr lang="en-US" altLang="ja-JP" sz="1000">
                <a:latin typeface="メイリオ" panose="020B0604030504040204" pitchFamily="50" charset="-128"/>
                <a:ea typeface="メイリオ" panose="020B0604030504040204" pitchFamily="50" charset="-128"/>
              </a:rPr>
              <a:t>】</a:t>
            </a:r>
          </a:p>
          <a:p>
            <a:pPr marL="0" lvl="1"/>
            <a:r>
              <a:rPr lang="ja-JP" altLang="en-US" sz="1000">
                <a:latin typeface="メイリオ" panose="020B0604030504040204" pitchFamily="50" charset="-128"/>
                <a:ea typeface="メイリオ" panose="020B0604030504040204" pitchFamily="50" charset="-128"/>
              </a:rPr>
              <a:t>①</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管理会社はユーザが所属している会社（三菱電機や海外販社）が編集対象です。</a:t>
            </a:r>
            <a:br>
              <a:rPr lang="en-US" altLang="ja-JP" sz="1000">
                <a:latin typeface="メイリオ" panose="020B0604030504040204" pitchFamily="50" charset="-128"/>
                <a:ea typeface="メイリオ" panose="020B0604030504040204" pitchFamily="50" charset="-128"/>
              </a:rPr>
            </a:br>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※権限の割り当てによっては別の海外販社を選択可能です。初期値は</a:t>
            </a:r>
            <a:r>
              <a:rPr lang="ja-JP" altLang="en-US" sz="1000">
                <a:latin typeface="メイリオ" panose="020B0604030504040204" pitchFamily="50" charset="-128"/>
                <a:ea typeface="メイリオ" panose="020B0604030504040204" pitchFamily="50" charset="-128"/>
              </a:rPr>
              <a:t>ユーザ</a:t>
            </a:r>
            <a:r>
              <a:rPr lang="ja-JP" altLang="ja-JP" sz="1000">
                <a:latin typeface="メイリオ" panose="020B0604030504040204" pitchFamily="50" charset="-128"/>
                <a:ea typeface="メイリオ" panose="020B0604030504040204" pitchFamily="50" charset="-128"/>
              </a:rPr>
              <a:t>が所属している会社が選択されて</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います。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②      サイトは</a:t>
            </a:r>
            <a:r>
              <a:rPr lang="ja-JP" altLang="ja-JP" sz="1000">
                <a:latin typeface="メイリオ" panose="020B0604030504040204" pitchFamily="50" charset="-128"/>
                <a:ea typeface="メイリオ" panose="020B0604030504040204" pitchFamily="50" charset="-128"/>
              </a:rPr>
              <a:t>ユーザが所属している会社に紐づくサイトが編集対象です。</a:t>
            </a:r>
            <a:br>
              <a:rPr lang="en-US" altLang="ja-JP" sz="1000">
                <a:latin typeface="メイリオ" panose="020B0604030504040204" pitchFamily="50" charset="-128"/>
                <a:ea typeface="メイリオ" panose="020B0604030504040204" pitchFamily="50" charset="-128"/>
              </a:rPr>
            </a:br>
            <a:r>
              <a:rPr lang="en-US" altLang="ja-JP"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※権限の割り当てによっては別の海外販社のサイトを編集可能です。</a:t>
            </a:r>
            <a:endParaRPr lang="en-US" altLang="ja-JP" sz="1000">
              <a:latin typeface="メイリオ" panose="020B0604030504040204" pitchFamily="50" charset="-128"/>
              <a:ea typeface="メイリオ" panose="020B0604030504040204" pitchFamily="50" charset="-128"/>
            </a:endParaRPr>
          </a:p>
          <a:p>
            <a:pPr marL="0" lvl="1"/>
            <a:r>
              <a:rPr lang="en-US" altLang="ja-JP"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国内</a:t>
            </a:r>
            <a:r>
              <a:rPr lang="en-US" altLang="ja-JP" sz="1000">
                <a:latin typeface="メイリオ" panose="020B0604030504040204" pitchFamily="50" charset="-128"/>
                <a:ea typeface="メイリオ" panose="020B0604030504040204" pitchFamily="50" charset="-128"/>
              </a:rPr>
              <a:t>BU</a:t>
            </a:r>
            <a:r>
              <a:rPr lang="ja-JP" altLang="ja-JP" sz="1000">
                <a:latin typeface="メイリオ" panose="020B0604030504040204" pitchFamily="50" charset="-128"/>
                <a:ea typeface="メイリオ" panose="020B0604030504040204" pitchFamily="50" charset="-128"/>
              </a:rPr>
              <a:t>に属するユーザは、初期値として日本（国内</a:t>
            </a:r>
            <a:r>
              <a:rPr lang="en-US" altLang="ja-JP" sz="1000">
                <a:latin typeface="メイリオ" panose="020B0604030504040204" pitchFamily="50" charset="-128"/>
                <a:ea typeface="メイリオ" panose="020B0604030504040204" pitchFamily="50" charset="-128"/>
              </a:rPr>
              <a:t>FA</a:t>
            </a:r>
            <a:r>
              <a:rPr lang="ja-JP" altLang="ja-JP" sz="1000">
                <a:latin typeface="メイリオ" panose="020B0604030504040204" pitchFamily="50" charset="-128"/>
                <a:ea typeface="メイリオ" panose="020B0604030504040204" pitchFamily="50" charset="-128"/>
              </a:rPr>
              <a:t>サイト）が選択されています。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③  </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ダウンロード対象のデジタルアセットの種類ごとにタブ画面を切り替えます。カタログ</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マニュアル</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技術資料</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は、アセットの種類は異なりますが、同じ「ドキュメント」として共通のレイアウトの画面で操作を行います。</a:t>
            </a:r>
            <a:endParaRPr lang="ja-JP"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④  </a:t>
            </a:r>
            <a:r>
              <a:rPr lang="en-US" altLang="ja-JP" sz="1000">
                <a:latin typeface="メイリオ" panose="020B0604030504040204" pitchFamily="50" charset="-128"/>
                <a:ea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rPr>
              <a:t>機種名称はドキュメントが紐づく機種を指定します。ユーザが所属している部門グループが取り扱い可能な</a:t>
            </a:r>
            <a:endParaRPr lang="en-US" altLang="ja-JP" sz="1000">
              <a:latin typeface="メイリオ" panose="020B0604030504040204" pitchFamily="50" charset="-128"/>
              <a:ea typeface="メイリオ" panose="020B0604030504040204" pitchFamily="50" charset="-128"/>
            </a:endParaRPr>
          </a:p>
          <a:p>
            <a:pPr marL="0" lvl="1"/>
            <a:r>
              <a:rPr lang="ja-JP" altLang="en-US" sz="1000">
                <a:latin typeface="メイリオ" panose="020B0604030504040204" pitchFamily="50" charset="-128"/>
                <a:ea typeface="メイリオ" panose="020B0604030504040204" pitchFamily="50" charset="-128"/>
              </a:rPr>
              <a:t>　　　機種が選択可能です。「機種、資料分類、資料の言語」で表示する一覧の対象が決まります。</a:t>
            </a:r>
            <a:endParaRPr lang="ja-JP" altLang="ja-JP" sz="1000">
              <a:latin typeface="メイリオ" panose="020B0604030504040204" pitchFamily="50" charset="-128"/>
              <a:ea typeface="メイリオ" panose="020B0604030504040204" pitchFamily="50" charset="-128"/>
            </a:endParaRPr>
          </a:p>
          <a:p>
            <a:endParaRPr kumimoji="1" lang="ja-JP" altLang="en-US" sz="1400"/>
          </a:p>
        </p:txBody>
      </p:sp>
      <p:sp>
        <p:nvSpPr>
          <p:cNvPr id="72"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buFont typeface="Wingdings" panose="05000000000000000000" pitchFamily="2" charset="2"/>
              <a:buChar char="l"/>
            </a:pPr>
            <a:r>
              <a:rPr lang="ja-JP" altLang="en-US" sz="1200">
                <a:solidFill>
                  <a:schemeClr val="tx1"/>
                </a:solidFill>
              </a:rPr>
              <a:t>「デジタルアセット表示情報一覧」画面で、対象の機種を選択してデジタルアセットの一覧を検索します。</a:t>
            </a:r>
            <a:endParaRPr lang="en-US" altLang="ja-JP" sz="1200">
              <a:solidFill>
                <a:schemeClr val="tx1"/>
              </a:solidFill>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管理会社を選択します。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サイトを選択します。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ダウンロード対象のデジタルアセットの種類ごとにタブを切り替えます。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ドキュメントが紐づく機種を指定します。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検索ボタンをクリックして、一覧を表示させます。</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40" name="タイトル 1"/>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3.3.2.1 </a:t>
            </a:r>
            <a:r>
              <a:rPr lang="ja-JP" altLang="en-US" sz="1800"/>
              <a:t>外形図・</a:t>
            </a:r>
            <a:r>
              <a:rPr lang="en-US" altLang="ja-JP" sz="1800"/>
              <a:t>CAD </a:t>
            </a:r>
            <a:r>
              <a:rPr lang="ja-JP" altLang="en-US" sz="1800"/>
              <a:t>情報登録 </a:t>
            </a:r>
            <a:r>
              <a:rPr lang="en-US" altLang="ja-JP" sz="1800"/>
              <a:t>PIM</a:t>
            </a:r>
            <a:r>
              <a:rPr lang="ja-JP" altLang="en-US" sz="1800"/>
              <a:t>デジタルアセット情報一覧で検索</a:t>
            </a:r>
          </a:p>
        </p:txBody>
      </p:sp>
      <p:grpSp>
        <p:nvGrpSpPr>
          <p:cNvPr id="41" name="グループ化 40"/>
          <p:cNvGrpSpPr/>
          <p:nvPr/>
        </p:nvGrpSpPr>
        <p:grpSpPr>
          <a:xfrm>
            <a:off x="140232" y="2873893"/>
            <a:ext cx="1810606" cy="3869924"/>
            <a:chOff x="332545" y="2873893"/>
            <a:chExt cx="1810606" cy="3869924"/>
          </a:xfrm>
        </p:grpSpPr>
        <p:sp>
          <p:nvSpPr>
            <p:cNvPr id="42" name="正方形/長方形 41"/>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3" name="下矢印 42"/>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正方形/長方形 43"/>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47" name="正方形/長方形 46"/>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47"/>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角丸四角形 48"/>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2" name="下矢印 51"/>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72"/>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73"/>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74"/>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6" name="角丸四角形 75"/>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grpSp>
        <p:nvGrpSpPr>
          <p:cNvPr id="9" name="グループ化 8">
            <a:extLst>
              <a:ext uri="{FF2B5EF4-FFF2-40B4-BE49-F238E27FC236}">
                <a16:creationId xmlns:a16="http://schemas.microsoft.com/office/drawing/2014/main" id="{84575FD7-4DCC-4070-8608-358B21FBD20C}"/>
              </a:ext>
            </a:extLst>
          </p:cNvPr>
          <p:cNvGrpSpPr/>
          <p:nvPr/>
        </p:nvGrpSpPr>
        <p:grpSpPr>
          <a:xfrm>
            <a:off x="2786765" y="2528836"/>
            <a:ext cx="5327756" cy="2607452"/>
            <a:chOff x="2632655" y="2354178"/>
            <a:chExt cx="5327756" cy="2607452"/>
          </a:xfrm>
        </p:grpSpPr>
        <p:pic>
          <p:nvPicPr>
            <p:cNvPr id="8" name="図 7">
              <a:extLst>
                <a:ext uri="{FF2B5EF4-FFF2-40B4-BE49-F238E27FC236}">
                  <a16:creationId xmlns:a16="http://schemas.microsoft.com/office/drawing/2014/main" id="{668E553F-66E7-4447-BF96-0BD8A31678A0}"/>
                </a:ext>
              </a:extLst>
            </p:cNvPr>
            <p:cNvPicPr>
              <a:picLocks noChangeAspect="1"/>
            </p:cNvPicPr>
            <p:nvPr/>
          </p:nvPicPr>
          <p:blipFill>
            <a:blip r:embed="rId3"/>
            <a:stretch>
              <a:fillRect/>
            </a:stretch>
          </p:blipFill>
          <p:spPr>
            <a:xfrm>
              <a:off x="2632655" y="2354178"/>
              <a:ext cx="5327756" cy="2573345"/>
            </a:xfrm>
            <a:prstGeom prst="rect">
              <a:avLst/>
            </a:prstGeom>
            <a:ln>
              <a:solidFill>
                <a:schemeClr val="tx1"/>
              </a:solidFill>
            </a:ln>
          </p:spPr>
        </p:pic>
        <p:sp>
          <p:nvSpPr>
            <p:cNvPr id="34" name="角丸四角形 33"/>
            <p:cNvSpPr/>
            <p:nvPr/>
          </p:nvSpPr>
          <p:spPr>
            <a:xfrm>
              <a:off x="2653258" y="3294627"/>
              <a:ext cx="1666028" cy="17082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5" name="角丸四角形 34"/>
            <p:cNvSpPr/>
            <p:nvPr/>
          </p:nvSpPr>
          <p:spPr>
            <a:xfrm>
              <a:off x="2649236" y="3817226"/>
              <a:ext cx="5181579" cy="847989"/>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6" name="テキスト ボックス 35"/>
            <p:cNvSpPr txBox="1"/>
            <p:nvPr/>
          </p:nvSpPr>
          <p:spPr>
            <a:xfrm>
              <a:off x="3340983" y="3060944"/>
              <a:ext cx="361411"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37" name="テキスト ボックス 36"/>
            <p:cNvSpPr txBox="1"/>
            <p:nvPr/>
          </p:nvSpPr>
          <p:spPr>
            <a:xfrm>
              <a:off x="7436282" y="3552041"/>
              <a:ext cx="306221" cy="276999"/>
            </a:xfrm>
            <a:prstGeom prst="rect">
              <a:avLst/>
            </a:prstGeom>
            <a:noFill/>
          </p:spPr>
          <p:txBody>
            <a:bodyPr wrap="square" rtlCol="0">
              <a:spAutoFit/>
            </a:bodyPr>
            <a:lstStyle/>
            <a:p>
              <a:r>
                <a:rPr lang="ja-JP" altLang="en-US" sz="1200">
                  <a:solidFill>
                    <a:srgbClr val="FF0000"/>
                  </a:solidFill>
                </a:rPr>
                <a:t>④</a:t>
              </a:r>
              <a:endParaRPr kumimoji="1" lang="ja-JP" altLang="en-US" sz="1200">
                <a:solidFill>
                  <a:srgbClr val="FF0000"/>
                </a:solidFill>
              </a:endParaRPr>
            </a:p>
          </p:txBody>
        </p:sp>
        <p:sp>
          <p:nvSpPr>
            <p:cNvPr id="38" name="テキスト ボックス 37"/>
            <p:cNvSpPr txBox="1"/>
            <p:nvPr/>
          </p:nvSpPr>
          <p:spPr>
            <a:xfrm>
              <a:off x="5013556" y="3069099"/>
              <a:ext cx="347932" cy="276999"/>
            </a:xfrm>
            <a:prstGeom prst="rect">
              <a:avLst/>
            </a:prstGeom>
            <a:noFill/>
          </p:spPr>
          <p:txBody>
            <a:bodyPr wrap="square" rtlCol="0">
              <a:spAutoFit/>
            </a:bodyPr>
            <a:lstStyle/>
            <a:p>
              <a:r>
                <a:rPr lang="ja-JP" altLang="en-US" sz="1200">
                  <a:solidFill>
                    <a:srgbClr val="FF0000"/>
                  </a:solidFill>
                </a:rPr>
                <a:t>②</a:t>
              </a:r>
              <a:endParaRPr kumimoji="1" lang="ja-JP" altLang="en-US" sz="1200">
                <a:solidFill>
                  <a:srgbClr val="FF0000"/>
                </a:solidFill>
              </a:endParaRPr>
            </a:p>
          </p:txBody>
        </p:sp>
        <p:sp>
          <p:nvSpPr>
            <p:cNvPr id="39" name="角丸四角形 38"/>
            <p:cNvSpPr/>
            <p:nvPr/>
          </p:nvSpPr>
          <p:spPr>
            <a:xfrm>
              <a:off x="4317525" y="3298752"/>
              <a:ext cx="1659469" cy="16670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3" name="角丸四角形 52"/>
            <p:cNvSpPr/>
            <p:nvPr/>
          </p:nvSpPr>
          <p:spPr>
            <a:xfrm>
              <a:off x="2649236" y="3659310"/>
              <a:ext cx="3135614" cy="16670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4" name="テキスト ボックス 53"/>
            <p:cNvSpPr txBox="1"/>
            <p:nvPr/>
          </p:nvSpPr>
          <p:spPr>
            <a:xfrm>
              <a:off x="5784850" y="3546307"/>
              <a:ext cx="298451" cy="276999"/>
            </a:xfrm>
            <a:prstGeom prst="rect">
              <a:avLst/>
            </a:prstGeom>
            <a:noFill/>
          </p:spPr>
          <p:txBody>
            <a:bodyPr wrap="square" rtlCol="0">
              <a:spAutoFit/>
            </a:bodyPr>
            <a:lstStyle/>
            <a:p>
              <a:r>
                <a:rPr lang="ja-JP" altLang="en-US" sz="1200">
                  <a:solidFill>
                    <a:srgbClr val="FF0000"/>
                  </a:solidFill>
                </a:rPr>
                <a:t>③</a:t>
              </a:r>
              <a:endParaRPr kumimoji="1" lang="ja-JP" altLang="en-US" sz="1200">
                <a:solidFill>
                  <a:srgbClr val="FF0000"/>
                </a:solidFill>
              </a:endParaRPr>
            </a:p>
          </p:txBody>
        </p:sp>
        <p:sp>
          <p:nvSpPr>
            <p:cNvPr id="31" name="正方形/長方形 30"/>
            <p:cNvSpPr/>
            <p:nvPr/>
          </p:nvSpPr>
          <p:spPr>
            <a:xfrm>
              <a:off x="2646869" y="2556050"/>
              <a:ext cx="807128" cy="248582"/>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6" name="角丸四角形 33">
              <a:extLst>
                <a:ext uri="{FF2B5EF4-FFF2-40B4-BE49-F238E27FC236}">
                  <a16:creationId xmlns:a16="http://schemas.microsoft.com/office/drawing/2014/main" id="{C6A777B9-F197-4FBB-864B-AD2B18AB5329}"/>
                </a:ext>
              </a:extLst>
            </p:cNvPr>
            <p:cNvSpPr/>
            <p:nvPr/>
          </p:nvSpPr>
          <p:spPr>
            <a:xfrm>
              <a:off x="2643020" y="4702451"/>
              <a:ext cx="697963" cy="225072"/>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FF8CCC8A-C1A7-4B94-B5DD-46C3EA9C937A}"/>
                </a:ext>
              </a:extLst>
            </p:cNvPr>
            <p:cNvSpPr txBox="1"/>
            <p:nvPr/>
          </p:nvSpPr>
          <p:spPr>
            <a:xfrm>
              <a:off x="3340983" y="4684631"/>
              <a:ext cx="361411" cy="276999"/>
            </a:xfrm>
            <a:prstGeom prst="rect">
              <a:avLst/>
            </a:prstGeom>
            <a:noFill/>
          </p:spPr>
          <p:txBody>
            <a:bodyPr wrap="square" rtlCol="0">
              <a:spAutoFit/>
            </a:bodyPr>
            <a:lstStyle/>
            <a:p>
              <a:r>
                <a:rPr lang="ja-JP" altLang="en-US" sz="1200">
                  <a:solidFill>
                    <a:srgbClr val="FF0000"/>
                  </a:solidFill>
                </a:rPr>
                <a:t>⑤</a:t>
              </a:r>
              <a:endParaRPr kumimoji="1" lang="ja-JP" altLang="en-US" sz="1200">
                <a:solidFill>
                  <a:srgbClr val="FF0000"/>
                </a:solidFill>
              </a:endParaRPr>
            </a:p>
          </p:txBody>
        </p:sp>
      </p:grpSp>
      <p:sp>
        <p:nvSpPr>
          <p:cNvPr id="2" name="スライド番号プレースホルダー 3">
            <a:extLst>
              <a:ext uri="{FF2B5EF4-FFF2-40B4-BE49-F238E27FC236}">
                <a16:creationId xmlns:a16="http://schemas.microsoft.com/office/drawing/2014/main" id="{512231DD-3C62-0826-3F0C-305719DA8DD8}"/>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038496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グループ化 19">
            <a:extLst>
              <a:ext uri="{FF2B5EF4-FFF2-40B4-BE49-F238E27FC236}">
                <a16:creationId xmlns:a16="http://schemas.microsoft.com/office/drawing/2014/main" id="{4DDA8BC8-E8BE-45FF-B0A3-ECB563D8A6B9}"/>
              </a:ext>
            </a:extLst>
          </p:cNvPr>
          <p:cNvGrpSpPr/>
          <p:nvPr/>
        </p:nvGrpSpPr>
        <p:grpSpPr>
          <a:xfrm>
            <a:off x="3453684" y="5986920"/>
            <a:ext cx="5328076" cy="460122"/>
            <a:chOff x="3453684" y="5986920"/>
            <a:chExt cx="5328076" cy="460122"/>
          </a:xfrm>
        </p:grpSpPr>
        <p:pic>
          <p:nvPicPr>
            <p:cNvPr id="18" name="図 17">
              <a:extLst>
                <a:ext uri="{FF2B5EF4-FFF2-40B4-BE49-F238E27FC236}">
                  <a16:creationId xmlns:a16="http://schemas.microsoft.com/office/drawing/2014/main" id="{ABAA6A96-80F3-43AB-9C4B-552A18B9F8F1}"/>
                </a:ext>
              </a:extLst>
            </p:cNvPr>
            <p:cNvPicPr>
              <a:picLocks noChangeAspect="1"/>
            </p:cNvPicPr>
            <p:nvPr/>
          </p:nvPicPr>
          <p:blipFill>
            <a:blip r:embed="rId3"/>
            <a:stretch>
              <a:fillRect/>
            </a:stretch>
          </p:blipFill>
          <p:spPr>
            <a:xfrm>
              <a:off x="3453684" y="5986920"/>
              <a:ext cx="5328076" cy="460122"/>
            </a:xfrm>
            <a:prstGeom prst="rect">
              <a:avLst/>
            </a:prstGeom>
            <a:ln>
              <a:solidFill>
                <a:schemeClr val="tx1"/>
              </a:solidFill>
            </a:ln>
          </p:spPr>
        </p:pic>
        <p:sp>
          <p:nvSpPr>
            <p:cNvPr id="30" name="正方形/長方形 29"/>
            <p:cNvSpPr/>
            <p:nvPr/>
          </p:nvSpPr>
          <p:spPr>
            <a:xfrm>
              <a:off x="3719172" y="6108467"/>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25" name="コンテンツ プレースホルダー 5"/>
          <p:cNvSpPr txBox="1">
            <a:spLocks/>
          </p:cNvSpPr>
          <p:nvPr/>
        </p:nvSpPr>
        <p:spPr>
          <a:xfrm>
            <a:off x="520908" y="881250"/>
            <a:ext cx="8260852"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a:t>
            </a:r>
            <a:endParaRPr lang="en-US" altLang="ja-JP" sz="1200">
              <a:solidFill>
                <a:schemeClr val="tx1"/>
              </a:solidFill>
            </a:endParaRPr>
          </a:p>
          <a:p>
            <a:pPr algn="l"/>
            <a:r>
              <a:rPr lang="ja-JP" altLang="en-US" sz="1200">
                <a:solidFill>
                  <a:schemeClr val="tx1"/>
                </a:solidFill>
              </a:rPr>
              <a:t>　① 「デジタルアセット表示情報一覧」画面で、検索した一覧の情報を確認します。</a:t>
            </a:r>
            <a:endParaRPr lang="en-US" altLang="ja-JP" sz="1200">
              <a:solidFill>
                <a:schemeClr val="tx1"/>
              </a:solidFill>
            </a:endParaRPr>
          </a:p>
        </p:txBody>
      </p:sp>
      <p:grpSp>
        <p:nvGrpSpPr>
          <p:cNvPr id="19" name="グループ化 18">
            <a:extLst>
              <a:ext uri="{FF2B5EF4-FFF2-40B4-BE49-F238E27FC236}">
                <a16:creationId xmlns:a16="http://schemas.microsoft.com/office/drawing/2014/main" id="{FA1EF122-1D76-469F-99EB-DEE2FF24B508}"/>
              </a:ext>
            </a:extLst>
          </p:cNvPr>
          <p:cNvGrpSpPr/>
          <p:nvPr/>
        </p:nvGrpSpPr>
        <p:grpSpPr>
          <a:xfrm>
            <a:off x="2149945" y="5205513"/>
            <a:ext cx="6043503" cy="541095"/>
            <a:chOff x="2149945" y="5205513"/>
            <a:chExt cx="6043503" cy="541095"/>
          </a:xfrm>
        </p:grpSpPr>
        <p:pic>
          <p:nvPicPr>
            <p:cNvPr id="13" name="図 12">
              <a:extLst>
                <a:ext uri="{FF2B5EF4-FFF2-40B4-BE49-F238E27FC236}">
                  <a16:creationId xmlns:a16="http://schemas.microsoft.com/office/drawing/2014/main" id="{FA590998-1115-4F9B-A167-EA3A59521273}"/>
                </a:ext>
              </a:extLst>
            </p:cNvPr>
            <p:cNvPicPr>
              <a:picLocks noChangeAspect="1"/>
            </p:cNvPicPr>
            <p:nvPr/>
          </p:nvPicPr>
          <p:blipFill>
            <a:blip r:embed="rId4"/>
            <a:stretch>
              <a:fillRect/>
            </a:stretch>
          </p:blipFill>
          <p:spPr>
            <a:xfrm>
              <a:off x="2149945" y="5205513"/>
              <a:ext cx="6043503" cy="541095"/>
            </a:xfrm>
            <a:prstGeom prst="rect">
              <a:avLst/>
            </a:prstGeom>
            <a:ln>
              <a:solidFill>
                <a:schemeClr val="tx1"/>
              </a:solidFill>
            </a:ln>
          </p:spPr>
        </p:pic>
        <p:sp>
          <p:nvSpPr>
            <p:cNvPr id="29" name="正方形/長方形 28"/>
            <p:cNvSpPr/>
            <p:nvPr/>
          </p:nvSpPr>
          <p:spPr>
            <a:xfrm>
              <a:off x="2618421" y="5397975"/>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
        <p:nvSpPr>
          <p:cNvPr id="90" name="タイトル 1"/>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3.3.2.1 </a:t>
            </a:r>
            <a:r>
              <a:rPr lang="ja-JP" altLang="en-US" sz="1800"/>
              <a:t>外形図・</a:t>
            </a:r>
            <a:r>
              <a:rPr lang="en-US" altLang="ja-JP" sz="1800"/>
              <a:t>CAD </a:t>
            </a:r>
            <a:r>
              <a:rPr lang="ja-JP" altLang="en-US" sz="1800"/>
              <a:t>情報登録 </a:t>
            </a:r>
            <a:r>
              <a:rPr lang="en-US" altLang="ja-JP" sz="1800"/>
              <a:t>PIM</a:t>
            </a:r>
            <a:r>
              <a:rPr lang="ja-JP" altLang="en-US" sz="1800"/>
              <a:t>デジタルアセット情報一覧で検索</a:t>
            </a:r>
          </a:p>
        </p:txBody>
      </p:sp>
      <p:grpSp>
        <p:nvGrpSpPr>
          <p:cNvPr id="14" name="グループ化 13">
            <a:extLst>
              <a:ext uri="{FF2B5EF4-FFF2-40B4-BE49-F238E27FC236}">
                <a16:creationId xmlns:a16="http://schemas.microsoft.com/office/drawing/2014/main" id="{7D81831F-034E-4271-9024-6F7FE062B002}"/>
              </a:ext>
            </a:extLst>
          </p:cNvPr>
          <p:cNvGrpSpPr/>
          <p:nvPr/>
        </p:nvGrpSpPr>
        <p:grpSpPr>
          <a:xfrm>
            <a:off x="2508250" y="2968081"/>
            <a:ext cx="5972306" cy="3043890"/>
            <a:chOff x="2508250" y="2968081"/>
            <a:chExt cx="5972306" cy="3043890"/>
          </a:xfrm>
        </p:grpSpPr>
        <p:pic>
          <p:nvPicPr>
            <p:cNvPr id="9" name="図 8">
              <a:extLst>
                <a:ext uri="{FF2B5EF4-FFF2-40B4-BE49-F238E27FC236}">
                  <a16:creationId xmlns:a16="http://schemas.microsoft.com/office/drawing/2014/main" id="{F6564F4E-E222-4411-9A70-5E30BA35B0BD}"/>
                </a:ext>
              </a:extLst>
            </p:cNvPr>
            <p:cNvPicPr>
              <a:picLocks noChangeAspect="1"/>
            </p:cNvPicPr>
            <p:nvPr/>
          </p:nvPicPr>
          <p:blipFill>
            <a:blip r:embed="rId5"/>
            <a:stretch>
              <a:fillRect/>
            </a:stretch>
          </p:blipFill>
          <p:spPr>
            <a:xfrm>
              <a:off x="2508250" y="2968081"/>
              <a:ext cx="5925826" cy="1755800"/>
            </a:xfrm>
            <a:prstGeom prst="rect">
              <a:avLst/>
            </a:prstGeom>
            <a:ln>
              <a:solidFill>
                <a:schemeClr val="tx1"/>
              </a:solidFill>
            </a:ln>
          </p:spPr>
        </p:pic>
        <p:sp>
          <p:nvSpPr>
            <p:cNvPr id="32" name="正方形/長方形 31"/>
            <p:cNvSpPr/>
            <p:nvPr/>
          </p:nvSpPr>
          <p:spPr>
            <a:xfrm>
              <a:off x="3672338" y="3610705"/>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3" name="正方形/長方形 32"/>
            <p:cNvSpPr/>
            <p:nvPr/>
          </p:nvSpPr>
          <p:spPr>
            <a:xfrm>
              <a:off x="6724242" y="3597923"/>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6" name="角丸四角形 35"/>
            <p:cNvSpPr/>
            <p:nvPr/>
          </p:nvSpPr>
          <p:spPr>
            <a:xfrm>
              <a:off x="2508250" y="3545632"/>
              <a:ext cx="3056622" cy="301353"/>
            </a:xfrm>
            <a:prstGeom prst="roundRect">
              <a:avLst>
                <a:gd name="adj" fmla="val 691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8" name="角丸四角形 37"/>
            <p:cNvSpPr/>
            <p:nvPr/>
          </p:nvSpPr>
          <p:spPr>
            <a:xfrm>
              <a:off x="5564872" y="3541394"/>
              <a:ext cx="2915684" cy="301873"/>
            </a:xfrm>
            <a:prstGeom prst="roundRect">
              <a:avLst>
                <a:gd name="adj" fmla="val 6911"/>
              </a:avLst>
            </a:prstGeom>
            <a:noFill/>
            <a:ln w="1905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cxnSp>
          <p:nvCxnSpPr>
            <p:cNvPr id="37" name="直線コネクタ 36"/>
            <p:cNvCxnSpPr>
              <a:cxnSpLocks/>
            </p:cNvCxnSpPr>
            <p:nvPr/>
          </p:nvCxnSpPr>
          <p:spPr>
            <a:xfrm>
              <a:off x="6904900" y="3843267"/>
              <a:ext cx="1486028" cy="2168704"/>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9" name="正方形/長方形 38"/>
          <p:cNvSpPr/>
          <p:nvPr/>
        </p:nvSpPr>
        <p:spPr>
          <a:xfrm>
            <a:off x="2217420" y="1821157"/>
            <a:ext cx="581660" cy="157503"/>
          </a:xfrm>
          <a:prstGeom prst="rect">
            <a:avLst/>
          </a:prstGeom>
          <a:solidFill>
            <a:schemeClr val="bg1"/>
          </a:solidFill>
          <a:ln w="9525">
            <a:noFill/>
          </a:ln>
        </p:spPr>
        <p:style>
          <a:lnRef idx="2">
            <a:schemeClr val="dk1"/>
          </a:lnRef>
          <a:fillRef idx="1">
            <a:schemeClr val="lt1"/>
          </a:fillRef>
          <a:effectRef idx="0">
            <a:schemeClr val="dk1"/>
          </a:effectRef>
          <a:fontRef idx="minor">
            <a:schemeClr val="dk1"/>
          </a:fontRef>
        </p:style>
        <p:txBody>
          <a:bodyPr rot="0" spcFirstLastPara="0" vert="horz" wrap="square" lIns="0" tIns="45720" rIns="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dk1"/>
                </a:solidFill>
                <a:latin typeface="+mn-lt"/>
                <a:ea typeface="+mn-ea"/>
                <a:cs typeface="+mn-cs"/>
              </a:defRPr>
            </a:lvl1pPr>
            <a:lvl2pPr marL="457200" algn="l" defTabSz="914400" rtl="0" eaLnBrk="1" latinLnBrk="0" hangingPunct="1">
              <a:defRPr kumimoji="1" sz="1800" kern="1200">
                <a:solidFill>
                  <a:schemeClr val="dk1"/>
                </a:solidFill>
                <a:latin typeface="+mn-lt"/>
                <a:ea typeface="+mn-ea"/>
                <a:cs typeface="+mn-cs"/>
              </a:defRPr>
            </a:lvl2pPr>
            <a:lvl3pPr marL="914400" algn="l" defTabSz="914400" rtl="0" eaLnBrk="1" latinLnBrk="0" hangingPunct="1">
              <a:defRPr kumimoji="1" sz="1800" kern="1200">
                <a:solidFill>
                  <a:schemeClr val="dk1"/>
                </a:solidFill>
                <a:latin typeface="+mn-lt"/>
                <a:ea typeface="+mn-ea"/>
                <a:cs typeface="+mn-cs"/>
              </a:defRPr>
            </a:lvl3pPr>
            <a:lvl4pPr marL="1371600" algn="l" defTabSz="914400" rtl="0" eaLnBrk="1" latinLnBrk="0" hangingPunct="1">
              <a:defRPr kumimoji="1" sz="1800" kern="1200">
                <a:solidFill>
                  <a:schemeClr val="dk1"/>
                </a:solidFill>
                <a:latin typeface="+mn-lt"/>
                <a:ea typeface="+mn-ea"/>
                <a:cs typeface="+mn-cs"/>
              </a:defRPr>
            </a:lvl4pPr>
            <a:lvl5pPr marL="1828800" algn="l" defTabSz="914400" rtl="0" eaLnBrk="1" latinLnBrk="0" hangingPunct="1">
              <a:defRPr kumimoji="1" sz="1800" kern="1200">
                <a:solidFill>
                  <a:schemeClr val="dk1"/>
                </a:solidFill>
                <a:latin typeface="+mn-lt"/>
                <a:ea typeface="+mn-ea"/>
                <a:cs typeface="+mn-cs"/>
              </a:defRPr>
            </a:lvl5pPr>
            <a:lvl6pPr marL="2286000" algn="l" defTabSz="914400" rtl="0" eaLnBrk="1" latinLnBrk="0" hangingPunct="1">
              <a:defRPr kumimoji="1" sz="1800" kern="1200">
                <a:solidFill>
                  <a:schemeClr val="dk1"/>
                </a:solidFill>
                <a:latin typeface="+mn-lt"/>
                <a:ea typeface="+mn-ea"/>
                <a:cs typeface="+mn-cs"/>
              </a:defRPr>
            </a:lvl6pPr>
            <a:lvl7pPr marL="2743200" algn="l" defTabSz="914400" rtl="0" eaLnBrk="1" latinLnBrk="0" hangingPunct="1">
              <a:defRPr kumimoji="1" sz="1800" kern="1200">
                <a:solidFill>
                  <a:schemeClr val="dk1"/>
                </a:solidFill>
                <a:latin typeface="+mn-lt"/>
                <a:ea typeface="+mn-ea"/>
                <a:cs typeface="+mn-cs"/>
              </a:defRPr>
            </a:lvl7pPr>
            <a:lvl8pPr marL="3200400" algn="l" defTabSz="914400" rtl="0" eaLnBrk="1" latinLnBrk="0" hangingPunct="1">
              <a:defRPr kumimoji="1" sz="1800" kern="1200">
                <a:solidFill>
                  <a:schemeClr val="dk1"/>
                </a:solidFill>
                <a:latin typeface="+mn-lt"/>
                <a:ea typeface="+mn-ea"/>
                <a:cs typeface="+mn-cs"/>
              </a:defRPr>
            </a:lvl8pPr>
            <a:lvl9pPr marL="3657600" algn="l" defTabSz="914400" rtl="0" eaLnBrk="1" latinLnBrk="0" hangingPunct="1">
              <a:defRPr kumimoji="1" sz="1800" kern="1200">
                <a:solidFill>
                  <a:schemeClr val="dk1"/>
                </a:solidFill>
                <a:latin typeface="+mn-lt"/>
                <a:ea typeface="+mn-ea"/>
                <a:cs typeface="+mn-cs"/>
              </a:defRPr>
            </a:lvl9pP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44" name="グループ化 43">
            <a:extLst>
              <a:ext uri="{FF2B5EF4-FFF2-40B4-BE49-F238E27FC236}">
                <a16:creationId xmlns:a16="http://schemas.microsoft.com/office/drawing/2014/main" id="{6106BC0C-85E2-437B-AD7A-101A902CF316}"/>
              </a:ext>
            </a:extLst>
          </p:cNvPr>
          <p:cNvGrpSpPr/>
          <p:nvPr/>
        </p:nvGrpSpPr>
        <p:grpSpPr>
          <a:xfrm>
            <a:off x="140232" y="2873893"/>
            <a:ext cx="1810606" cy="3869924"/>
            <a:chOff x="332545" y="2873893"/>
            <a:chExt cx="1810606" cy="3869924"/>
          </a:xfrm>
        </p:grpSpPr>
        <p:sp>
          <p:nvSpPr>
            <p:cNvPr id="45" name="正方形/長方形 44">
              <a:extLst>
                <a:ext uri="{FF2B5EF4-FFF2-40B4-BE49-F238E27FC236}">
                  <a16:creationId xmlns:a16="http://schemas.microsoft.com/office/drawing/2014/main" id="{2AA1D892-823E-44D8-9213-41CAF74405F3}"/>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6" name="下矢印 42">
              <a:extLst>
                <a:ext uri="{FF2B5EF4-FFF2-40B4-BE49-F238E27FC236}">
                  <a16:creationId xmlns:a16="http://schemas.microsoft.com/office/drawing/2014/main" id="{8E60AB1B-7801-454A-B4DB-17FCD2939200}"/>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a:extLst>
                <a:ext uri="{FF2B5EF4-FFF2-40B4-BE49-F238E27FC236}">
                  <a16:creationId xmlns:a16="http://schemas.microsoft.com/office/drawing/2014/main" id="{ADFFC5C7-C3B1-4E2A-9913-AEDE3CF52E96}"/>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48" name="正方形/長方形 47">
              <a:extLst>
                <a:ext uri="{FF2B5EF4-FFF2-40B4-BE49-F238E27FC236}">
                  <a16:creationId xmlns:a16="http://schemas.microsoft.com/office/drawing/2014/main" id="{47A08EE6-075B-4ADA-B30F-B541D3E926D0}"/>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角丸四角形 47">
              <a:extLst>
                <a:ext uri="{FF2B5EF4-FFF2-40B4-BE49-F238E27FC236}">
                  <a16:creationId xmlns:a16="http://schemas.microsoft.com/office/drawing/2014/main" id="{F77727D5-1D72-4739-9009-2549F1836FDA}"/>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角丸四角形 48">
              <a:extLst>
                <a:ext uri="{FF2B5EF4-FFF2-40B4-BE49-F238E27FC236}">
                  <a16:creationId xmlns:a16="http://schemas.microsoft.com/office/drawing/2014/main" id="{D1764EF5-F28E-4559-A91B-0A1DC0F2433D}"/>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51" name="下矢印 51">
              <a:extLst>
                <a:ext uri="{FF2B5EF4-FFF2-40B4-BE49-F238E27FC236}">
                  <a16:creationId xmlns:a16="http://schemas.microsoft.com/office/drawing/2014/main" id="{D8CE0663-2F07-4E62-8AC3-DA3C2C0F0D9D}"/>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72">
              <a:extLst>
                <a:ext uri="{FF2B5EF4-FFF2-40B4-BE49-F238E27FC236}">
                  <a16:creationId xmlns:a16="http://schemas.microsoft.com/office/drawing/2014/main" id="{88EEDD14-2897-4D66-9F41-3FC7DB8C2A14}"/>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73">
              <a:extLst>
                <a:ext uri="{FF2B5EF4-FFF2-40B4-BE49-F238E27FC236}">
                  <a16:creationId xmlns:a16="http://schemas.microsoft.com/office/drawing/2014/main" id="{74AF5AC9-8E19-4BCB-83D6-14C7D03BA907}"/>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74">
              <a:extLst>
                <a:ext uri="{FF2B5EF4-FFF2-40B4-BE49-F238E27FC236}">
                  <a16:creationId xmlns:a16="http://schemas.microsoft.com/office/drawing/2014/main" id="{105F9399-1DB2-495C-B239-FBDB94FB8551}"/>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5" name="角丸四角形 75">
              <a:extLst>
                <a:ext uri="{FF2B5EF4-FFF2-40B4-BE49-F238E27FC236}">
                  <a16:creationId xmlns:a16="http://schemas.microsoft.com/office/drawing/2014/main" id="{53567BC1-E486-4D4E-AC00-9309E9618C77}"/>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cxnSp>
        <p:nvCxnSpPr>
          <p:cNvPr id="34" name="直線コネクタ 33"/>
          <p:cNvCxnSpPr>
            <a:cxnSpLocks/>
            <a:stCxn id="32" idx="2"/>
          </p:cNvCxnSpPr>
          <p:nvPr/>
        </p:nvCxnSpPr>
        <p:spPr>
          <a:xfrm flipH="1">
            <a:off x="3354978" y="3827732"/>
            <a:ext cx="498019" cy="1377781"/>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3">
            <a:extLst>
              <a:ext uri="{FF2B5EF4-FFF2-40B4-BE49-F238E27FC236}">
                <a16:creationId xmlns:a16="http://schemas.microsoft.com/office/drawing/2014/main" id="{6099C89C-7949-9A78-2869-733026580770}"/>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
        <p:nvSpPr>
          <p:cNvPr id="3" name="テキスト ボックス 447">
            <a:extLst>
              <a:ext uri="{FF2B5EF4-FFF2-40B4-BE49-F238E27FC236}">
                <a16:creationId xmlns:a16="http://schemas.microsoft.com/office/drawing/2014/main" id="{C1333D08-990E-D64A-2DC3-78BD3459863F}"/>
              </a:ext>
            </a:extLst>
          </p:cNvPr>
          <p:cNvSpPr txBox="1"/>
          <p:nvPr/>
        </p:nvSpPr>
        <p:spPr>
          <a:xfrm>
            <a:off x="2979738" y="3004537"/>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a:effectLst/>
                <a:ea typeface="ＭＳ 明朝" panose="02020609040205080304" pitchFamily="17" charset="-128"/>
                <a:cs typeface="Arial" panose="020B0604020202020204" pitchFamily="34" charset="0"/>
              </a:rPr>
              <a:t>検索結果：</a:t>
            </a:r>
            <a:r>
              <a:rPr lang="en-US" sz="500" kern="100">
                <a:effectLst/>
                <a:ea typeface="ＭＳ 明朝" panose="02020609040205080304" pitchFamily="17" charset="-128"/>
                <a:cs typeface="Arial" panose="020B0604020202020204" pitchFamily="34" charset="0"/>
              </a:rPr>
              <a:t>10</a:t>
            </a:r>
            <a:r>
              <a:rPr lang="ja-JP" sz="500" kern="100">
                <a:effectLst/>
                <a:ea typeface="ＭＳ 明朝" panose="02020609040205080304" pitchFamily="17" charset="-128"/>
                <a:cs typeface="Arial" panose="020B0604020202020204" pitchFamily="34" charset="0"/>
              </a:rPr>
              <a:t>件中</a:t>
            </a:r>
            <a:r>
              <a:rPr lang="ja-JP" sz="500" kern="100">
                <a:effectLst/>
                <a:latin typeface="Meiryo UI" panose="020B0604030504040204" pitchFamily="50" charset="-128"/>
                <a:ea typeface="Century" panose="02040604050505020304" pitchFamily="18" charset="0"/>
                <a:cs typeface="Arial" panose="020B0604020202020204" pitchFamily="34" charset="0"/>
              </a:rPr>
              <a:t> </a:t>
            </a:r>
            <a:r>
              <a:rPr lang="en-US" sz="500" kern="100">
                <a:effectLst/>
                <a:ea typeface="ＭＳ 明朝" panose="02020609040205080304" pitchFamily="17" charset="-128"/>
                <a:cs typeface="Arial" panose="020B0604020202020204" pitchFamily="34" charset="0"/>
              </a:rPr>
              <a:t>1-10</a:t>
            </a:r>
            <a:r>
              <a:rPr lang="ja-JP" sz="500" kern="100">
                <a:effectLst/>
                <a:ea typeface="ＭＳ 明朝" panose="02020609040205080304" pitchFamily="17" charset="-128"/>
                <a:cs typeface="Arial" panose="020B0604020202020204" pitchFamily="34" charset="0"/>
              </a:rPr>
              <a:t>件を表示</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448">
            <a:extLst>
              <a:ext uri="{FF2B5EF4-FFF2-40B4-BE49-F238E27FC236}">
                <a16:creationId xmlns:a16="http://schemas.microsoft.com/office/drawing/2014/main" id="{B7EE95EB-9553-4F4F-931A-6C4EBCC7ED5B}"/>
              </a:ext>
            </a:extLst>
          </p:cNvPr>
          <p:cNvSpPr txBox="1"/>
          <p:nvPr/>
        </p:nvSpPr>
        <p:spPr>
          <a:xfrm>
            <a:off x="4130993" y="3009617"/>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a:effectLst/>
                <a:ea typeface="ＭＳ 明朝" panose="02020609040205080304" pitchFamily="17" charset="-128"/>
                <a:cs typeface="Arial" panose="020B0604020202020204" pitchFamily="34" charset="0"/>
              </a:rPr>
              <a:t>0</a:t>
            </a:r>
            <a:r>
              <a:rPr lang="ja-JP" sz="500" kern="100">
                <a:effectLst/>
                <a:ea typeface="ＭＳ 明朝" panose="02020609040205080304" pitchFamily="17" charset="-128"/>
                <a:cs typeface="Arial" panose="020B0604020202020204" pitchFamily="34" charset="0"/>
              </a:rPr>
              <a:t>件選択中</a:t>
            </a:r>
            <a:endParaRPr lang="ja-JP" sz="1050" kern="10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915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85</a:t>
            </a:fld>
            <a:endParaRPr kumimoji="1" lang="ja-JP" altLang="en-US" sz="900"/>
          </a:p>
        </p:txBody>
      </p:sp>
      <p:sp>
        <p:nvSpPr>
          <p:cNvPr id="66"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コンテンツ プレースホルダー 5"/>
          <p:cNvSpPr txBox="1">
            <a:spLocks/>
          </p:cNvSpPr>
          <p:nvPr/>
        </p:nvSpPr>
        <p:spPr>
          <a:xfrm>
            <a:off x="520908" y="881250"/>
            <a:ext cx="8488948" cy="201167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a:t>
            </a:r>
            <a:endParaRPr lang="en-US" altLang="ja-JP" sz="1200">
              <a:solidFill>
                <a:schemeClr val="tx1"/>
              </a:solidFill>
            </a:endParaRPr>
          </a:p>
          <a:p>
            <a:pPr algn="l"/>
            <a:r>
              <a:rPr lang="ja-JP" altLang="en-US" sz="1200">
                <a:solidFill>
                  <a:schemeClr val="tx1"/>
                </a:solidFill>
              </a:rPr>
              <a:t>　➡ 確認完了後は、データファイルエクスポート、データファイル</a:t>
            </a:r>
            <a:r>
              <a:rPr lang="en-US" altLang="ja-JP" sz="1200">
                <a:solidFill>
                  <a:schemeClr val="tx1"/>
                </a:solidFill>
              </a:rPr>
              <a:t>Excel</a:t>
            </a:r>
            <a:r>
              <a:rPr lang="ja-JP" altLang="en-US" sz="1200">
                <a:solidFill>
                  <a:schemeClr val="tx1"/>
                </a:solidFill>
              </a:rPr>
              <a:t>編集、データファイルインポートを行います。</a:t>
            </a:r>
            <a:endParaRPr lang="en-US" altLang="ja-JP" sz="1200">
              <a:solidFill>
                <a:schemeClr val="tx1"/>
              </a:solidFill>
            </a:endParaRPr>
          </a:p>
          <a:p>
            <a:pPr algn="l"/>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一覧画面の項目表示を編集をする場合、</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a:t>
            </a:r>
            <a:r>
              <a:rPr lang="en-US" altLang="ja-JP" sz="1200">
                <a:solidFill>
                  <a:schemeClr val="tx1"/>
                </a:solidFill>
              </a:rPr>
              <a:t>『</a:t>
            </a:r>
            <a:r>
              <a:rPr lang="en-US" altLang="ja-JP" sz="1200">
                <a:solidFill>
                  <a:schemeClr val="tx1"/>
                </a:solidFill>
                <a:hlinkClick r:id="rId3" action="ppaction://hlinksldjump">
                  <a:extLst>
                    <a:ext uri="{A12FA001-AC4F-418D-AE19-62706E023703}">
                      <ahyp:hlinkClr xmlns:ahyp="http://schemas.microsoft.com/office/drawing/2018/hyperlinkcolor" val="tx"/>
                    </a:ext>
                  </a:extLst>
                </a:hlinkClick>
              </a:rPr>
              <a:t> </a:t>
            </a:r>
            <a:r>
              <a:rPr lang="en-US" altLang="ja-JP" sz="1200" b="1">
                <a:solidFill>
                  <a:schemeClr val="tx1"/>
                </a:solidFill>
                <a:hlinkClick r:id="rId3" action="ppaction://hlinksldjump">
                  <a:extLst>
                    <a:ext uri="{A12FA001-AC4F-418D-AE19-62706E023703}">
                      <ahyp:hlinkClr xmlns:ahyp="http://schemas.microsoft.com/office/drawing/2018/hyperlinkcolor" val="tx"/>
                    </a:ext>
                  </a:extLst>
                </a:hlinkClick>
              </a:rPr>
              <a:t>2.4.4.1 </a:t>
            </a:r>
            <a:r>
              <a:rPr lang="ja-JP" altLang="en-US" sz="1200" b="1">
                <a:solidFill>
                  <a:schemeClr val="tx1"/>
                </a:solidFill>
                <a:hlinkClick r:id="rId3" action="ppaction://hlinksldjump">
                  <a:extLst>
                    <a:ext uri="{A12FA001-AC4F-418D-AE19-62706E023703}">
                      <ahyp:hlinkClr xmlns:ahyp="http://schemas.microsoft.com/office/drawing/2018/hyperlinkcolor" val="tx"/>
                    </a:ext>
                  </a:extLst>
                </a:hlinkClick>
              </a:rPr>
              <a:t>外形図・</a:t>
            </a:r>
            <a:r>
              <a:rPr lang="en-US" altLang="ja-JP" sz="1200" b="1">
                <a:solidFill>
                  <a:schemeClr val="tx1"/>
                </a:solidFill>
                <a:hlinkClick r:id="rId3" action="ppaction://hlinksldjump">
                  <a:extLst>
                    <a:ext uri="{A12FA001-AC4F-418D-AE19-62706E023703}">
                      <ahyp:hlinkClr xmlns:ahyp="http://schemas.microsoft.com/office/drawing/2018/hyperlinkcolor" val="tx"/>
                    </a:ext>
                  </a:extLst>
                </a:hlinkClick>
              </a:rPr>
              <a:t>CAD</a:t>
            </a:r>
            <a:r>
              <a:rPr lang="ja-JP" altLang="en-US" sz="1200" b="1">
                <a:solidFill>
                  <a:schemeClr val="tx1"/>
                </a:solidFill>
                <a:hlinkClick r:id="rId3" action="ppaction://hlinksldjump">
                  <a:extLst>
                    <a:ext uri="{A12FA001-AC4F-418D-AE19-62706E023703}">
                      <ahyp:hlinkClr xmlns:ahyp="http://schemas.microsoft.com/office/drawing/2018/hyperlinkcolor" val="tx"/>
                    </a:ext>
                  </a:extLst>
                </a:hlinkClick>
              </a:rPr>
              <a:t>情報登録 データファイルエクスポート</a:t>
            </a:r>
            <a:r>
              <a:rPr lang="en-US" altLang="ja-JP" sz="1200">
                <a:solidFill>
                  <a:schemeClr val="tx1"/>
                </a:solidFill>
              </a:rPr>
              <a:t>』</a:t>
            </a:r>
            <a:r>
              <a:rPr lang="ja-JP" altLang="en-US" sz="1200">
                <a:solidFill>
                  <a:schemeClr val="tx1"/>
                </a:solidFill>
              </a:rPr>
              <a:t>へ</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ja-JP" sz="1200">
              <a:solidFill>
                <a:schemeClr val="tx1"/>
              </a:solidFill>
            </a:endParaRPr>
          </a:p>
          <a:p>
            <a:pPr algn="l"/>
            <a:endParaRPr lang="en-US" altLang="ja-JP" sz="1200">
              <a:solidFill>
                <a:schemeClr val="tx1"/>
              </a:solidFill>
            </a:endParaRPr>
          </a:p>
        </p:txBody>
      </p:sp>
      <p:sp>
        <p:nvSpPr>
          <p:cNvPr id="20" name="タイトル 1">
            <a:extLst>
              <a:ext uri="{FF2B5EF4-FFF2-40B4-BE49-F238E27FC236}">
                <a16:creationId xmlns:a16="http://schemas.microsoft.com/office/drawing/2014/main" id="{95C54BD6-F3BB-41B3-993E-E4F5DA8F0103}"/>
              </a:ext>
            </a:extLst>
          </p:cNvPr>
          <p:cNvSpPr txBox="1">
            <a:spLocks/>
          </p:cNvSpPr>
          <p:nvPr/>
        </p:nvSpPr>
        <p:spPr>
          <a:xfrm>
            <a:off x="1424761" y="274638"/>
            <a:ext cx="7139136" cy="49006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3.3.2.1 </a:t>
            </a:r>
            <a:r>
              <a:rPr lang="ja-JP" altLang="en-US" sz="1800"/>
              <a:t>外形図・</a:t>
            </a:r>
            <a:r>
              <a:rPr lang="en-US" altLang="ja-JP" sz="1800"/>
              <a:t>CAD </a:t>
            </a:r>
            <a:r>
              <a:rPr lang="ja-JP" altLang="en-US" sz="1800"/>
              <a:t>情報登録 </a:t>
            </a:r>
            <a:r>
              <a:rPr lang="en-US" altLang="ja-JP" sz="1800"/>
              <a:t>PIM</a:t>
            </a:r>
            <a:r>
              <a:rPr lang="ja-JP" altLang="en-US" sz="1800"/>
              <a:t>デジタルアセット情報一覧で検索</a:t>
            </a:r>
          </a:p>
        </p:txBody>
      </p:sp>
      <p:grpSp>
        <p:nvGrpSpPr>
          <p:cNvPr id="21" name="グループ化 20">
            <a:extLst>
              <a:ext uri="{FF2B5EF4-FFF2-40B4-BE49-F238E27FC236}">
                <a16:creationId xmlns:a16="http://schemas.microsoft.com/office/drawing/2014/main" id="{22B01F7E-E63E-4391-9647-A968CC51D334}"/>
              </a:ext>
            </a:extLst>
          </p:cNvPr>
          <p:cNvGrpSpPr/>
          <p:nvPr/>
        </p:nvGrpSpPr>
        <p:grpSpPr>
          <a:xfrm>
            <a:off x="140232" y="2873893"/>
            <a:ext cx="1810606" cy="3869924"/>
            <a:chOff x="332545" y="2873893"/>
            <a:chExt cx="1810606" cy="3869924"/>
          </a:xfrm>
        </p:grpSpPr>
        <p:sp>
          <p:nvSpPr>
            <p:cNvPr id="22" name="正方形/長方形 21">
              <a:extLst>
                <a:ext uri="{FF2B5EF4-FFF2-40B4-BE49-F238E27FC236}">
                  <a16:creationId xmlns:a16="http://schemas.microsoft.com/office/drawing/2014/main" id="{0B80C553-976D-40D9-BCB2-D64A44763EF9}"/>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23" name="下矢印 42">
              <a:extLst>
                <a:ext uri="{FF2B5EF4-FFF2-40B4-BE49-F238E27FC236}">
                  <a16:creationId xmlns:a16="http://schemas.microsoft.com/office/drawing/2014/main" id="{429A1E8B-A07A-4353-985A-DB035A792EDE}"/>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正方形/長方形 23">
              <a:extLst>
                <a:ext uri="{FF2B5EF4-FFF2-40B4-BE49-F238E27FC236}">
                  <a16:creationId xmlns:a16="http://schemas.microsoft.com/office/drawing/2014/main" id="{715C8ED2-AF4C-4500-8E9E-BD5A7DCF7408}"/>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25" name="正方形/長方形 24">
              <a:extLst>
                <a:ext uri="{FF2B5EF4-FFF2-40B4-BE49-F238E27FC236}">
                  <a16:creationId xmlns:a16="http://schemas.microsoft.com/office/drawing/2014/main" id="{3B291924-CA6C-403C-9836-23B3B7B1209D}"/>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角丸四角形 47">
              <a:extLst>
                <a:ext uri="{FF2B5EF4-FFF2-40B4-BE49-F238E27FC236}">
                  <a16:creationId xmlns:a16="http://schemas.microsoft.com/office/drawing/2014/main" id="{F10399BE-FAFC-455E-A4E0-2DE25BBD0566}"/>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角丸四角形 48">
              <a:extLst>
                <a:ext uri="{FF2B5EF4-FFF2-40B4-BE49-F238E27FC236}">
                  <a16:creationId xmlns:a16="http://schemas.microsoft.com/office/drawing/2014/main" id="{6F3EFB0A-58FB-448F-90D3-2AC63ED506E3}"/>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（外形図・</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CAD</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sp>
          <p:nvSpPr>
            <p:cNvPr id="28" name="下矢印 51">
              <a:extLst>
                <a:ext uri="{FF2B5EF4-FFF2-40B4-BE49-F238E27FC236}">
                  <a16:creationId xmlns:a16="http://schemas.microsoft.com/office/drawing/2014/main" id="{8ECECCB1-0136-42AA-9725-E30FC9C87D7E}"/>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72">
              <a:extLst>
                <a:ext uri="{FF2B5EF4-FFF2-40B4-BE49-F238E27FC236}">
                  <a16:creationId xmlns:a16="http://schemas.microsoft.com/office/drawing/2014/main" id="{080CE70A-E187-4845-8D77-E6738BD122ED}"/>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73">
              <a:extLst>
                <a:ext uri="{FF2B5EF4-FFF2-40B4-BE49-F238E27FC236}">
                  <a16:creationId xmlns:a16="http://schemas.microsoft.com/office/drawing/2014/main" id="{0279B409-8D61-41ED-B30A-CB73A8C21413}"/>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74">
              <a:extLst>
                <a:ext uri="{FF2B5EF4-FFF2-40B4-BE49-F238E27FC236}">
                  <a16:creationId xmlns:a16="http://schemas.microsoft.com/office/drawing/2014/main" id="{BBFD9355-8F7E-4A03-958C-3490451B5889}"/>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2" name="角丸四角形 75">
              <a:extLst>
                <a:ext uri="{FF2B5EF4-FFF2-40B4-BE49-F238E27FC236}">
                  <a16:creationId xmlns:a16="http://schemas.microsoft.com/office/drawing/2014/main" id="{BBDAA517-3ACF-4FC6-9404-DA50A10E1132}"/>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Tree>
    <p:extLst>
      <p:ext uri="{BB962C8B-B14F-4D97-AF65-F5344CB8AC3E}">
        <p14:creationId xmlns:p14="http://schemas.microsoft.com/office/powerpoint/2010/main" val="198274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977118"/>
          </a:xfrm>
        </p:spPr>
        <p:txBody>
          <a:bodyPr>
            <a:normAutofit/>
          </a:bodyPr>
          <a:lstStyle/>
          <a:p>
            <a:r>
              <a:rPr kumimoji="1" lang="ja-JP" altLang="en-US" sz="2400"/>
              <a:t>ソフトウェア・サンプルライブラリ </a:t>
            </a:r>
            <a:br>
              <a:rPr kumimoji="1" lang="ja-JP" altLang="en-US" sz="2400"/>
            </a:br>
            <a:r>
              <a:rPr kumimoji="1" lang="ja-JP" altLang="en-US" sz="2400"/>
              <a:t>一覧・詳細画面の項目表示を編集をする場合</a:t>
            </a:r>
          </a:p>
        </p:txBody>
      </p:sp>
      <p:sp>
        <p:nvSpPr>
          <p:cNvPr id="4" name="タイトル 1">
            <a:extLst>
              <a:ext uri="{FF2B5EF4-FFF2-40B4-BE49-F238E27FC236}">
                <a16:creationId xmlns:a16="http://schemas.microsoft.com/office/drawing/2014/main" id="{D352B34B-289F-400D-A1BD-A768773C5379}"/>
              </a:ext>
            </a:extLst>
          </p:cNvPr>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 PIM</a:t>
            </a:r>
            <a:r>
              <a:rPr lang="ja-JP" altLang="en-US" sz="1800"/>
              <a:t>デジタルアセット情報更新</a:t>
            </a:r>
          </a:p>
        </p:txBody>
      </p:sp>
      <p:sp>
        <p:nvSpPr>
          <p:cNvPr id="3" name="スライド番号プレースホルダー 3">
            <a:extLst>
              <a:ext uri="{FF2B5EF4-FFF2-40B4-BE49-F238E27FC236}">
                <a16:creationId xmlns:a16="http://schemas.microsoft.com/office/drawing/2014/main" id="{C4D789D9-FE64-890C-43A4-989446938530}"/>
              </a:ext>
            </a:extLst>
          </p:cNvPr>
          <p:cNvSpPr>
            <a:spLocks noGrp="1"/>
          </p:cNvSpPr>
          <p:nvPr>
            <p:ph type="sldNum" sz="quarter" idx="12"/>
          </p:nvPr>
        </p:nvSpPr>
        <p:spPr>
          <a:xfrm>
            <a:off x="6876256" y="6453338"/>
            <a:ext cx="2133600" cy="293117"/>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C5578-235D-485F-9B50-9803794400B3}" type="slidenum">
              <a:rPr kumimoji="1" lang="ja-JP" altLang="en-US" sz="900" b="0" i="0" u="none" strike="noStrike" kern="1200" cap="none" spc="0" normalizeH="0" baseline="0" noProof="0" smtClean="0">
                <a:ln>
                  <a:noFill/>
                </a:ln>
                <a:solidFill>
                  <a:prstClr val="black">
                    <a:tint val="75000"/>
                  </a:prstClr>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ja-JP" altLang="en-US" sz="900" b="0" i="0" u="none" strike="noStrike" kern="1200" cap="none" spc="0" normalizeH="0" baseline="0" noProof="0">
              <a:ln>
                <a:noFill/>
              </a:ln>
              <a:solidFill>
                <a:prstClr val="black">
                  <a:tint val="75000"/>
                </a:prstClr>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32948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095312" y="5250383"/>
            <a:ext cx="6914543" cy="1692771"/>
          </a:xfrm>
          <a:prstGeom prst="rect">
            <a:avLst/>
          </a:prstGeom>
          <a:noFill/>
        </p:spPr>
        <p:txBody>
          <a:bodyPr wrap="square" rtlCol="0">
            <a:spAutoFit/>
          </a:bodyPr>
          <a:lstStyle/>
          <a:p>
            <a:pPr marL="0" lvl="1"/>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備考</a:t>
            </a:r>
            <a:r>
              <a:rPr lang="en-US" altLang="ja-JP" sz="1000">
                <a:latin typeface="メイリオ" panose="020B0604030504040204" pitchFamily="50" charset="-128"/>
                <a:ea typeface="メイリオ" panose="020B0604030504040204" pitchFamily="50" charset="-128"/>
              </a:rPr>
              <a:t>】</a:t>
            </a:r>
          </a:p>
          <a:p>
            <a:pPr marL="228600" lvl="1" indent="-228600">
              <a:buFont typeface="+mj-ea"/>
              <a:buAutoNum type="circleNumDbPlain"/>
            </a:pPr>
            <a:r>
              <a:rPr lang="ja-JP" altLang="ja-JP" sz="1000">
                <a:latin typeface="メイリオ" panose="020B0604030504040204" pitchFamily="50" charset="-128"/>
                <a:ea typeface="メイリオ" panose="020B0604030504040204" pitchFamily="50" charset="-128"/>
              </a:rPr>
              <a:t>管理会社はユーザが所属している会社（三菱電機や海外販社）が編集対象です。</a:t>
            </a:r>
            <a:br>
              <a:rPr lang="en-US" altLang="ja-JP" sz="1000">
                <a:latin typeface="メイリオ" panose="020B0604030504040204" pitchFamily="50" charset="-128"/>
                <a:ea typeface="メイリオ" panose="020B0604030504040204" pitchFamily="50" charset="-128"/>
              </a:rPr>
            </a:br>
            <a:r>
              <a:rPr lang="ja-JP" altLang="ja-JP" sz="1000">
                <a:latin typeface="メイリオ" panose="020B0604030504040204" pitchFamily="50" charset="-128"/>
                <a:ea typeface="メイリオ" panose="020B0604030504040204" pitchFamily="50" charset="-128"/>
              </a:rPr>
              <a:t>※権限の割り当てによっては別の海外販社を選択可能です。初期値は</a:t>
            </a:r>
            <a:r>
              <a:rPr lang="ja-JP" altLang="en-US" sz="1000">
                <a:latin typeface="メイリオ" panose="020B0604030504040204" pitchFamily="50" charset="-128"/>
                <a:ea typeface="メイリオ" panose="020B0604030504040204" pitchFamily="50" charset="-128"/>
              </a:rPr>
              <a:t>ユーザ</a:t>
            </a:r>
            <a:r>
              <a:rPr lang="ja-JP" altLang="ja-JP" sz="1000">
                <a:latin typeface="メイリオ" panose="020B0604030504040204" pitchFamily="50" charset="-128"/>
                <a:ea typeface="メイリオ" panose="020B0604030504040204" pitchFamily="50" charset="-128"/>
              </a:rPr>
              <a:t>が所属している会社が選択されて</a:t>
            </a:r>
            <a:r>
              <a:rPr lang="ja-JP" altLang="en-US" sz="1000">
                <a:latin typeface="メイリオ" panose="020B0604030504040204" pitchFamily="50" charset="-128"/>
                <a:ea typeface="メイリオ" panose="020B0604030504040204" pitchFamily="50" charset="-128"/>
              </a:rPr>
              <a:t>　　　　</a:t>
            </a:r>
            <a:r>
              <a:rPr lang="ja-JP" altLang="ja-JP" sz="1000">
                <a:latin typeface="メイリオ" panose="020B0604030504040204" pitchFamily="50" charset="-128"/>
                <a:ea typeface="メイリオ" panose="020B0604030504040204" pitchFamily="50" charset="-128"/>
              </a:rPr>
              <a:t>います。</a:t>
            </a:r>
            <a:endParaRPr lang="en-US" altLang="ja-JP" sz="1000">
              <a:latin typeface="メイリオ" panose="020B0604030504040204" pitchFamily="50" charset="-128"/>
              <a:ea typeface="メイリオ" panose="020B0604030504040204" pitchFamily="50" charset="-128"/>
            </a:endParaRPr>
          </a:p>
          <a:p>
            <a:pPr marL="228600" lvl="1" indent="-228600">
              <a:buFont typeface="+mj-ea"/>
              <a:buAutoNum type="circleNumDbPlain"/>
            </a:pPr>
            <a:r>
              <a:rPr lang="ja-JP" altLang="en-US" sz="1000">
                <a:latin typeface="メイリオ" panose="020B0604030504040204" pitchFamily="50" charset="-128"/>
                <a:ea typeface="メイリオ" panose="020B0604030504040204" pitchFamily="50" charset="-128"/>
              </a:rPr>
              <a:t>サイトは</a:t>
            </a:r>
            <a:r>
              <a:rPr lang="ja-JP" altLang="ja-JP" sz="1000">
                <a:latin typeface="メイリオ" panose="020B0604030504040204" pitchFamily="50" charset="-128"/>
                <a:ea typeface="メイリオ" panose="020B0604030504040204" pitchFamily="50" charset="-128"/>
              </a:rPr>
              <a:t>ユーザが所属している会社に紐づくサイトが編集対象です。</a:t>
            </a:r>
            <a:br>
              <a:rPr lang="en-US" altLang="ja-JP" sz="1000">
                <a:latin typeface="メイリオ" panose="020B0604030504040204" pitchFamily="50" charset="-128"/>
                <a:ea typeface="メイリオ" panose="020B0604030504040204" pitchFamily="50" charset="-128"/>
              </a:rPr>
            </a:br>
            <a:r>
              <a:rPr lang="ja-JP" altLang="ja-JP" sz="1000">
                <a:latin typeface="メイリオ" panose="020B0604030504040204" pitchFamily="50" charset="-128"/>
                <a:ea typeface="メイリオ" panose="020B0604030504040204" pitchFamily="50" charset="-128"/>
              </a:rPr>
              <a:t>※権限の割り当てによっては別の海外販社のサイトを編集可能です。</a:t>
            </a:r>
            <a:br>
              <a:rPr lang="en-US" altLang="ja-JP" sz="1000">
                <a:latin typeface="メイリオ" panose="020B0604030504040204" pitchFamily="50" charset="-128"/>
                <a:ea typeface="メイリオ" panose="020B0604030504040204" pitchFamily="50" charset="-128"/>
              </a:rPr>
            </a:br>
            <a:r>
              <a:rPr lang="ja-JP" altLang="ja-JP" sz="1000">
                <a:latin typeface="メイリオ" panose="020B0604030504040204" pitchFamily="50" charset="-128"/>
                <a:ea typeface="メイリオ" panose="020B0604030504040204" pitchFamily="50" charset="-128"/>
              </a:rPr>
              <a:t>国内</a:t>
            </a:r>
            <a:r>
              <a:rPr lang="en-US" altLang="ja-JP" sz="1000">
                <a:latin typeface="メイリオ" panose="020B0604030504040204" pitchFamily="50" charset="-128"/>
                <a:ea typeface="メイリオ" panose="020B0604030504040204" pitchFamily="50" charset="-128"/>
              </a:rPr>
              <a:t>BU</a:t>
            </a:r>
            <a:r>
              <a:rPr lang="ja-JP" altLang="ja-JP" sz="1000">
                <a:latin typeface="メイリオ" panose="020B0604030504040204" pitchFamily="50" charset="-128"/>
                <a:ea typeface="メイリオ" panose="020B0604030504040204" pitchFamily="50" charset="-128"/>
              </a:rPr>
              <a:t>に属するユーザは、初期値として日本（国内</a:t>
            </a:r>
            <a:r>
              <a:rPr lang="en-US" altLang="ja-JP" sz="1000">
                <a:latin typeface="メイリオ" panose="020B0604030504040204" pitchFamily="50" charset="-128"/>
                <a:ea typeface="メイリオ" panose="020B0604030504040204" pitchFamily="50" charset="-128"/>
              </a:rPr>
              <a:t>FA</a:t>
            </a:r>
            <a:r>
              <a:rPr lang="ja-JP" altLang="ja-JP" sz="1000">
                <a:latin typeface="メイリオ" panose="020B0604030504040204" pitchFamily="50" charset="-128"/>
                <a:ea typeface="メイリオ" panose="020B0604030504040204" pitchFamily="50" charset="-128"/>
              </a:rPr>
              <a:t>サイト）が選択されています。</a:t>
            </a:r>
            <a:endParaRPr lang="en-US" altLang="ja-JP" sz="1000">
              <a:latin typeface="メイリオ" panose="020B0604030504040204" pitchFamily="50" charset="-128"/>
              <a:ea typeface="メイリオ" panose="020B0604030504040204" pitchFamily="50" charset="-128"/>
            </a:endParaRPr>
          </a:p>
          <a:p>
            <a:pPr marL="228600" lvl="1" indent="-228600">
              <a:buFont typeface="+mj-ea"/>
              <a:buAutoNum type="circleNumDbPlain" startAt="4"/>
            </a:pPr>
            <a:r>
              <a:rPr lang="ja-JP" altLang="en-US" sz="1000">
                <a:latin typeface="メイリオ" panose="020B0604030504040204" pitchFamily="50" charset="-128"/>
                <a:ea typeface="メイリオ" panose="020B0604030504040204" pitchFamily="50" charset="-128"/>
              </a:rPr>
              <a:t>機種名称はソフトウェア・サンプルライブラリが紐づく機種を指定します。ユーザが所属している部門グループが取り扱い可能な機種が選択可能です。「機種、資料分類、資料の言語」で表示する一覧の対象が決まります。</a:t>
            </a:r>
            <a:endParaRPr lang="ja-JP" altLang="ja-JP" sz="1000">
              <a:latin typeface="メイリオ" panose="020B0604030504040204" pitchFamily="50" charset="-128"/>
              <a:ea typeface="メイリオ" panose="020B0604030504040204" pitchFamily="50" charset="-128"/>
            </a:endParaRPr>
          </a:p>
          <a:p>
            <a:endParaRPr kumimoji="1" lang="ja-JP" altLang="en-US" sz="1400"/>
          </a:p>
        </p:txBody>
      </p:sp>
      <p:sp>
        <p:nvSpPr>
          <p:cNvPr id="4" name="スライド番号プレースホルダー 3"/>
          <p:cNvSpPr>
            <a:spLocks noGrp="1"/>
          </p:cNvSpPr>
          <p:nvPr>
            <p:ph type="sldNum" sz="quarter" idx="12"/>
          </p:nvPr>
        </p:nvSpPr>
        <p:spPr>
          <a:xfrm>
            <a:off x="6876256" y="6453336"/>
            <a:ext cx="2133600" cy="293117"/>
          </a:xfrm>
        </p:spPr>
        <p:txBody>
          <a:bodyPr/>
          <a:lstStyle/>
          <a:p>
            <a:fld id="{AAEC5578-235D-485F-9B50-9803794400B3}" type="slidenum">
              <a:rPr kumimoji="1" lang="ja-JP" altLang="en-US" sz="900" smtClean="0"/>
              <a:t>87</a:t>
            </a:fld>
            <a:endParaRPr kumimoji="1" lang="ja-JP" altLang="en-US"/>
          </a:p>
        </p:txBody>
      </p:sp>
      <p:sp>
        <p:nvSpPr>
          <p:cNvPr id="72"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buFont typeface="Wingdings" panose="05000000000000000000" pitchFamily="2" charset="2"/>
              <a:buChar char="l"/>
            </a:pPr>
            <a:r>
              <a:rPr lang="ja-JP" altLang="en-US" sz="1200">
                <a:solidFill>
                  <a:schemeClr val="tx1"/>
                </a:solidFill>
              </a:rPr>
              <a:t>「デジタルアセット表示情報一覧」画面で、対象の機種を選択してデジタルアセットの一覧を検索します。</a:t>
            </a:r>
            <a:endParaRPr lang="en-US" altLang="ja-JP" sz="1200">
              <a:solidFill>
                <a:schemeClr val="tx1"/>
              </a:solidFill>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管理会社を選択します。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サイトを選択します。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ダウンロード対象のデジタルアセットの種類ごとにタブを切り替えます。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ソフトウェア・サンプルライブラリが紐づく機種を指定します。</a:t>
            </a:r>
            <a:endParaRPr lang="en-US" altLang="ja-JP" sz="1200">
              <a:solidFill>
                <a:schemeClr val="tx1"/>
              </a:solidFill>
              <a:latin typeface="メイリオ" panose="020B0604030504040204" pitchFamily="50" charset="-128"/>
              <a:ea typeface="メイリオ" panose="020B0604030504040204" pitchFamily="50" charset="-128"/>
            </a:endParaRPr>
          </a:p>
          <a:p>
            <a:pPr marL="425053" lvl="1" indent="-228600" algn="l">
              <a:spcBef>
                <a:spcPts val="300"/>
              </a:spcBef>
              <a:buFont typeface="+mj-ea"/>
              <a:buAutoNum type="circleNumDbPlain"/>
            </a:pPr>
            <a:r>
              <a:rPr lang="ja-JP" altLang="en-US" sz="1200">
                <a:solidFill>
                  <a:schemeClr val="tx1"/>
                </a:solidFill>
                <a:latin typeface="メイリオ" panose="020B0604030504040204" pitchFamily="50" charset="-128"/>
                <a:ea typeface="メイリオ" panose="020B0604030504040204" pitchFamily="50" charset="-128"/>
              </a:rPr>
              <a:t>検索ボタンをクリックし、一覧を表示させます。</a:t>
            </a: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40" name="タイトル 1"/>
          <p:cNvSpPr txBox="1">
            <a:spLocks/>
          </p:cNvSpPr>
          <p:nvPr/>
        </p:nvSpPr>
        <p:spPr>
          <a:xfrm>
            <a:off x="1424761" y="24349"/>
            <a:ext cx="7139136" cy="74035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3.3.3.1 </a:t>
            </a:r>
            <a:r>
              <a:rPr lang="ja-JP" altLang="en-US" sz="1800"/>
              <a:t>ソフトウェア・サンプルライブラリ 情報登録</a:t>
            </a:r>
            <a:endParaRPr lang="en-US" altLang="ja-JP" sz="1800"/>
          </a:p>
          <a:p>
            <a:pPr algn="l"/>
            <a:r>
              <a:rPr lang="ja-JP" altLang="en-US" sz="1800"/>
              <a:t>　　</a:t>
            </a:r>
            <a:r>
              <a:rPr lang="en-US" altLang="ja-JP" sz="1800"/>
              <a:t>PIM</a:t>
            </a:r>
            <a:r>
              <a:rPr lang="ja-JP" altLang="en-US" sz="1800"/>
              <a:t>デジタルアセット情報一覧で検索</a:t>
            </a:r>
          </a:p>
        </p:txBody>
      </p:sp>
      <p:grpSp>
        <p:nvGrpSpPr>
          <p:cNvPr id="42" name="グループ化 41">
            <a:extLst>
              <a:ext uri="{FF2B5EF4-FFF2-40B4-BE49-F238E27FC236}">
                <a16:creationId xmlns:a16="http://schemas.microsoft.com/office/drawing/2014/main" id="{3242193C-D853-491C-8A0B-C0DEC9BFF4E4}"/>
              </a:ext>
            </a:extLst>
          </p:cNvPr>
          <p:cNvGrpSpPr/>
          <p:nvPr/>
        </p:nvGrpSpPr>
        <p:grpSpPr>
          <a:xfrm>
            <a:off x="140232" y="2873893"/>
            <a:ext cx="1810606" cy="3869924"/>
            <a:chOff x="332545" y="2873893"/>
            <a:chExt cx="1810606" cy="3869924"/>
          </a:xfrm>
        </p:grpSpPr>
        <p:sp>
          <p:nvSpPr>
            <p:cNvPr id="43" name="正方形/長方形 42">
              <a:extLst>
                <a:ext uri="{FF2B5EF4-FFF2-40B4-BE49-F238E27FC236}">
                  <a16:creationId xmlns:a16="http://schemas.microsoft.com/office/drawing/2014/main" id="{5D1E9FF5-585B-4C4C-B593-8552D80B2913}"/>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4" name="下矢印 42">
              <a:extLst>
                <a:ext uri="{FF2B5EF4-FFF2-40B4-BE49-F238E27FC236}">
                  <a16:creationId xmlns:a16="http://schemas.microsoft.com/office/drawing/2014/main" id="{81417221-5E9E-4C92-8771-05C1039849FC}"/>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a:extLst>
                <a:ext uri="{FF2B5EF4-FFF2-40B4-BE49-F238E27FC236}">
                  <a16:creationId xmlns:a16="http://schemas.microsoft.com/office/drawing/2014/main" id="{DBF0F6B1-F220-477D-B9B7-DFA9A568AE8C}"/>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46" name="正方形/長方形 45">
              <a:extLst>
                <a:ext uri="{FF2B5EF4-FFF2-40B4-BE49-F238E27FC236}">
                  <a16:creationId xmlns:a16="http://schemas.microsoft.com/office/drawing/2014/main" id="{C6070CC3-B7AA-4F4C-B9DC-A4CB9DC235EE}"/>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47">
              <a:extLst>
                <a:ext uri="{FF2B5EF4-FFF2-40B4-BE49-F238E27FC236}">
                  <a16:creationId xmlns:a16="http://schemas.microsoft.com/office/drawing/2014/main" id="{9A6A2423-1F92-41C2-ABE0-CD13E6E0F955}"/>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48">
              <a:extLst>
                <a:ext uri="{FF2B5EF4-FFF2-40B4-BE49-F238E27FC236}">
                  <a16:creationId xmlns:a16="http://schemas.microsoft.com/office/drawing/2014/main" id="{0C6FA261-D206-4950-8383-0564A49FD66C}"/>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（ソフトウェア・サンプルライブラリ）</a:t>
              </a:r>
            </a:p>
          </p:txBody>
        </p:sp>
        <p:sp>
          <p:nvSpPr>
            <p:cNvPr id="49" name="下矢印 51">
              <a:extLst>
                <a:ext uri="{FF2B5EF4-FFF2-40B4-BE49-F238E27FC236}">
                  <a16:creationId xmlns:a16="http://schemas.microsoft.com/office/drawing/2014/main" id="{0495EDA1-14C1-43FC-AFC4-1713BA53657C}"/>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72">
              <a:extLst>
                <a:ext uri="{FF2B5EF4-FFF2-40B4-BE49-F238E27FC236}">
                  <a16:creationId xmlns:a16="http://schemas.microsoft.com/office/drawing/2014/main" id="{79D5E095-61F7-4DF6-AF62-CBC96F3EC111}"/>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73">
              <a:extLst>
                <a:ext uri="{FF2B5EF4-FFF2-40B4-BE49-F238E27FC236}">
                  <a16:creationId xmlns:a16="http://schemas.microsoft.com/office/drawing/2014/main" id="{906EE86A-AE51-4745-BEB7-44D67A121B27}"/>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角丸四角形 74">
              <a:extLst>
                <a:ext uri="{FF2B5EF4-FFF2-40B4-BE49-F238E27FC236}">
                  <a16:creationId xmlns:a16="http://schemas.microsoft.com/office/drawing/2014/main" id="{5685F1B2-4398-4679-98CB-A966381D5136}"/>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73" name="角丸四角形 75">
              <a:extLst>
                <a:ext uri="{FF2B5EF4-FFF2-40B4-BE49-F238E27FC236}">
                  <a16:creationId xmlns:a16="http://schemas.microsoft.com/office/drawing/2014/main" id="{72AFF015-785C-4461-8437-CC009BB2535E}"/>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grpSp>
        <p:nvGrpSpPr>
          <p:cNvPr id="10" name="グループ化 9">
            <a:extLst>
              <a:ext uri="{FF2B5EF4-FFF2-40B4-BE49-F238E27FC236}">
                <a16:creationId xmlns:a16="http://schemas.microsoft.com/office/drawing/2014/main" id="{46BA3C9A-2046-4907-BF80-F0962D7E3B1C}"/>
              </a:ext>
            </a:extLst>
          </p:cNvPr>
          <p:cNvGrpSpPr/>
          <p:nvPr/>
        </p:nvGrpSpPr>
        <p:grpSpPr>
          <a:xfrm>
            <a:off x="2762422" y="2342976"/>
            <a:ext cx="6120914" cy="3020525"/>
            <a:chOff x="2762422" y="2293989"/>
            <a:chExt cx="6120914" cy="3020525"/>
          </a:xfrm>
        </p:grpSpPr>
        <p:pic>
          <p:nvPicPr>
            <p:cNvPr id="9" name="図 8">
              <a:extLst>
                <a:ext uri="{FF2B5EF4-FFF2-40B4-BE49-F238E27FC236}">
                  <a16:creationId xmlns:a16="http://schemas.microsoft.com/office/drawing/2014/main" id="{ED8038C4-F86E-4BFB-B37F-94AD7DF15E78}"/>
                </a:ext>
              </a:extLst>
            </p:cNvPr>
            <p:cNvPicPr>
              <a:picLocks noChangeAspect="1"/>
            </p:cNvPicPr>
            <p:nvPr/>
          </p:nvPicPr>
          <p:blipFill>
            <a:blip r:embed="rId3"/>
            <a:stretch>
              <a:fillRect/>
            </a:stretch>
          </p:blipFill>
          <p:spPr>
            <a:xfrm>
              <a:off x="2762422" y="2293989"/>
              <a:ext cx="6120914" cy="2993395"/>
            </a:xfrm>
            <a:prstGeom prst="rect">
              <a:avLst/>
            </a:prstGeom>
            <a:ln>
              <a:solidFill>
                <a:schemeClr val="tx1"/>
              </a:solidFill>
            </a:ln>
          </p:spPr>
        </p:pic>
        <p:sp>
          <p:nvSpPr>
            <p:cNvPr id="53" name="角丸四角形 52"/>
            <p:cNvSpPr/>
            <p:nvPr/>
          </p:nvSpPr>
          <p:spPr>
            <a:xfrm>
              <a:off x="2814936" y="3301515"/>
              <a:ext cx="1666028" cy="20765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4" name="角丸四角形 53"/>
            <p:cNvSpPr/>
            <p:nvPr/>
          </p:nvSpPr>
          <p:spPr>
            <a:xfrm>
              <a:off x="2809463" y="3856173"/>
              <a:ext cx="5934967" cy="1156773"/>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5" name="テキスト ボックス 54"/>
            <p:cNvSpPr txBox="1"/>
            <p:nvPr/>
          </p:nvSpPr>
          <p:spPr>
            <a:xfrm>
              <a:off x="3467245" y="3067832"/>
              <a:ext cx="361411"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56" name="テキスト ボックス 55"/>
            <p:cNvSpPr txBox="1"/>
            <p:nvPr/>
          </p:nvSpPr>
          <p:spPr>
            <a:xfrm>
              <a:off x="8410786" y="3600722"/>
              <a:ext cx="306221" cy="276999"/>
            </a:xfrm>
            <a:prstGeom prst="rect">
              <a:avLst/>
            </a:prstGeom>
            <a:noFill/>
          </p:spPr>
          <p:txBody>
            <a:bodyPr wrap="square" rtlCol="0">
              <a:spAutoFit/>
            </a:bodyPr>
            <a:lstStyle/>
            <a:p>
              <a:r>
                <a:rPr lang="ja-JP" altLang="en-US" sz="1200">
                  <a:solidFill>
                    <a:srgbClr val="FF0000"/>
                  </a:solidFill>
                </a:rPr>
                <a:t>④</a:t>
              </a:r>
              <a:endParaRPr kumimoji="1" lang="ja-JP" altLang="en-US" sz="1200">
                <a:solidFill>
                  <a:srgbClr val="FF0000"/>
                </a:solidFill>
              </a:endParaRPr>
            </a:p>
          </p:txBody>
        </p:sp>
        <p:sp>
          <p:nvSpPr>
            <p:cNvPr id="57" name="テキスト ボックス 56"/>
            <p:cNvSpPr txBox="1"/>
            <p:nvPr/>
          </p:nvSpPr>
          <p:spPr>
            <a:xfrm>
              <a:off x="5354748" y="3075987"/>
              <a:ext cx="347932" cy="276999"/>
            </a:xfrm>
            <a:prstGeom prst="rect">
              <a:avLst/>
            </a:prstGeom>
            <a:noFill/>
          </p:spPr>
          <p:txBody>
            <a:bodyPr wrap="square" rtlCol="0">
              <a:spAutoFit/>
            </a:bodyPr>
            <a:lstStyle/>
            <a:p>
              <a:r>
                <a:rPr lang="ja-JP" altLang="en-US" sz="1200">
                  <a:solidFill>
                    <a:srgbClr val="FF0000"/>
                  </a:solidFill>
                </a:rPr>
                <a:t>②</a:t>
              </a:r>
              <a:endParaRPr kumimoji="1" lang="ja-JP" altLang="en-US" sz="1200">
                <a:solidFill>
                  <a:srgbClr val="FF0000"/>
                </a:solidFill>
              </a:endParaRPr>
            </a:p>
          </p:txBody>
        </p:sp>
        <p:sp>
          <p:nvSpPr>
            <p:cNvPr id="58" name="角丸四角形 57"/>
            <p:cNvSpPr/>
            <p:nvPr/>
          </p:nvSpPr>
          <p:spPr>
            <a:xfrm>
              <a:off x="4609098" y="3305639"/>
              <a:ext cx="1568384" cy="20924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9" name="角丸四角形 58"/>
            <p:cNvSpPr/>
            <p:nvPr/>
          </p:nvSpPr>
          <p:spPr>
            <a:xfrm>
              <a:off x="2809463" y="3654302"/>
              <a:ext cx="3162363" cy="192692"/>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0" name="テキスト ボックス 59"/>
            <p:cNvSpPr txBox="1"/>
            <p:nvPr/>
          </p:nvSpPr>
          <p:spPr>
            <a:xfrm>
              <a:off x="5933726" y="3539515"/>
              <a:ext cx="298451" cy="276999"/>
            </a:xfrm>
            <a:prstGeom prst="rect">
              <a:avLst/>
            </a:prstGeom>
            <a:noFill/>
          </p:spPr>
          <p:txBody>
            <a:bodyPr wrap="square" rtlCol="0">
              <a:spAutoFit/>
            </a:bodyPr>
            <a:lstStyle/>
            <a:p>
              <a:r>
                <a:rPr lang="ja-JP" altLang="en-US" sz="1200">
                  <a:solidFill>
                    <a:srgbClr val="FF0000"/>
                  </a:solidFill>
                </a:rPr>
                <a:t>③</a:t>
              </a:r>
              <a:endParaRPr kumimoji="1" lang="ja-JP" altLang="en-US" sz="1200">
                <a:solidFill>
                  <a:srgbClr val="FF0000"/>
                </a:solidFill>
              </a:endParaRPr>
            </a:p>
          </p:txBody>
        </p:sp>
        <p:sp>
          <p:nvSpPr>
            <p:cNvPr id="76" name="テキスト ボックス 75">
              <a:extLst>
                <a:ext uri="{FF2B5EF4-FFF2-40B4-BE49-F238E27FC236}">
                  <a16:creationId xmlns:a16="http://schemas.microsoft.com/office/drawing/2014/main" id="{D68CF30D-0843-47A9-9563-3D2644CBEE21}"/>
                </a:ext>
              </a:extLst>
            </p:cNvPr>
            <p:cNvSpPr txBox="1"/>
            <p:nvPr/>
          </p:nvSpPr>
          <p:spPr>
            <a:xfrm>
              <a:off x="3437753" y="5037515"/>
              <a:ext cx="347932" cy="276999"/>
            </a:xfrm>
            <a:prstGeom prst="rect">
              <a:avLst/>
            </a:prstGeom>
            <a:noFill/>
          </p:spPr>
          <p:txBody>
            <a:bodyPr wrap="square" rtlCol="0">
              <a:spAutoFit/>
            </a:bodyPr>
            <a:lstStyle/>
            <a:p>
              <a:r>
                <a:rPr lang="ja-JP" altLang="en-US" sz="1200">
                  <a:solidFill>
                    <a:srgbClr val="FF0000"/>
                  </a:solidFill>
                </a:rPr>
                <a:t>⑤</a:t>
              </a:r>
              <a:endParaRPr kumimoji="1" lang="ja-JP" altLang="en-US" sz="1200">
                <a:solidFill>
                  <a:srgbClr val="FF0000"/>
                </a:solidFill>
              </a:endParaRPr>
            </a:p>
          </p:txBody>
        </p:sp>
        <p:sp>
          <p:nvSpPr>
            <p:cNvPr id="77" name="角丸四角形 57">
              <a:extLst>
                <a:ext uri="{FF2B5EF4-FFF2-40B4-BE49-F238E27FC236}">
                  <a16:creationId xmlns:a16="http://schemas.microsoft.com/office/drawing/2014/main" id="{9665CE44-8CCD-4005-8467-25146ACCE7B4}"/>
                </a:ext>
              </a:extLst>
            </p:cNvPr>
            <p:cNvSpPr/>
            <p:nvPr/>
          </p:nvSpPr>
          <p:spPr>
            <a:xfrm>
              <a:off x="2809462" y="5087314"/>
              <a:ext cx="657783" cy="20924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97137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rotWithShape="1">
          <a:blip r:embed="rId3"/>
          <a:srcRect l="48571" r="1" b="77890"/>
          <a:stretch/>
        </p:blipFill>
        <p:spPr>
          <a:xfrm>
            <a:off x="2617066" y="5668512"/>
            <a:ext cx="6371494" cy="463673"/>
          </a:xfrm>
          <a:prstGeom prst="rect">
            <a:avLst/>
          </a:prstGeom>
          <a:ln>
            <a:noFill/>
          </a:ln>
        </p:spPr>
      </p:pic>
      <p:pic>
        <p:nvPicPr>
          <p:cNvPr id="54" name="図 53"/>
          <p:cNvPicPr>
            <a:picLocks noChangeAspect="1"/>
          </p:cNvPicPr>
          <p:nvPr/>
        </p:nvPicPr>
        <p:blipFill rotWithShape="1">
          <a:blip r:embed="rId3"/>
          <a:srcRect r="51083" b="77515"/>
          <a:stretch/>
        </p:blipFill>
        <p:spPr>
          <a:xfrm>
            <a:off x="2241550" y="4558527"/>
            <a:ext cx="6422914" cy="499727"/>
          </a:xfrm>
          <a:prstGeom prst="rect">
            <a:avLst/>
          </a:prstGeom>
          <a:ln>
            <a:noFill/>
          </a:ln>
        </p:spPr>
      </p:pic>
      <p:pic>
        <p:nvPicPr>
          <p:cNvPr id="10" name="図 9"/>
          <p:cNvPicPr>
            <a:picLocks noChangeAspect="1"/>
          </p:cNvPicPr>
          <p:nvPr/>
        </p:nvPicPr>
        <p:blipFill>
          <a:blip r:embed="rId3"/>
          <a:stretch>
            <a:fillRect/>
          </a:stretch>
        </p:blipFill>
        <p:spPr>
          <a:xfrm>
            <a:off x="2254537" y="2974569"/>
            <a:ext cx="6734023" cy="1139865"/>
          </a:xfrm>
          <a:prstGeom prst="rect">
            <a:avLst/>
          </a:prstGeom>
          <a:ln>
            <a:solidFill>
              <a:schemeClr val="tx1"/>
            </a:solidFill>
          </a:ln>
        </p:spPr>
      </p:pic>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88</a:t>
            </a:fld>
            <a:endParaRPr kumimoji="1" lang="ja-JP" altLang="en-US" sz="900"/>
          </a:p>
        </p:txBody>
      </p:sp>
      <p:sp>
        <p:nvSpPr>
          <p:cNvPr id="66"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コンテンツ プレースホルダー 5"/>
          <p:cNvSpPr txBox="1">
            <a:spLocks/>
          </p:cNvSpPr>
          <p:nvPr/>
        </p:nvSpPr>
        <p:spPr>
          <a:xfrm>
            <a:off x="520908" y="881250"/>
            <a:ext cx="8488948" cy="169007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a:t>
            </a:r>
            <a:endParaRPr lang="en-US" altLang="ja-JP" sz="1200">
              <a:solidFill>
                <a:schemeClr val="tx1"/>
              </a:solidFill>
            </a:endParaRPr>
          </a:p>
          <a:p>
            <a:pPr algn="l"/>
            <a:r>
              <a:rPr lang="ja-JP" altLang="en-US" sz="1200">
                <a:solidFill>
                  <a:schemeClr val="tx1"/>
                </a:solidFill>
              </a:rPr>
              <a:t>　① 「デジタルアセット表示情報一覧」画面で、検索した一覧の情報を確認します。</a:t>
            </a:r>
            <a:endParaRPr lang="en-US" altLang="ja-JP" sz="1200">
              <a:solidFill>
                <a:schemeClr val="tx1"/>
              </a:solidFill>
            </a:endParaRPr>
          </a:p>
          <a:p>
            <a:pPr algn="l"/>
            <a:endParaRPr lang="en-US" altLang="ja-JP" sz="1200">
              <a:solidFill>
                <a:schemeClr val="tx1"/>
              </a:solidFill>
            </a:endParaRPr>
          </a:p>
        </p:txBody>
      </p:sp>
      <p:sp>
        <p:nvSpPr>
          <p:cNvPr id="12" name="角丸四角形 11"/>
          <p:cNvSpPr/>
          <p:nvPr/>
        </p:nvSpPr>
        <p:spPr>
          <a:xfrm>
            <a:off x="2241550" y="2963181"/>
            <a:ext cx="3232150" cy="279400"/>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35" name="正方形/長方形 34"/>
          <p:cNvSpPr/>
          <p:nvPr/>
        </p:nvSpPr>
        <p:spPr>
          <a:xfrm>
            <a:off x="6242950" y="2608444"/>
            <a:ext cx="2745610" cy="24622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r>
              <a:rPr lang="ja-JP" altLang="en-US" sz="1000">
                <a:latin typeface="メイリオ" panose="020B0604030504040204" pitchFamily="50" charset="-128"/>
                <a:ea typeface="メイリオ" panose="020B0604030504040204" pitchFamily="50" charset="-128"/>
              </a:rPr>
              <a:t>「デジタルアセット表示情報一覧」画面</a:t>
            </a:r>
          </a:p>
        </p:txBody>
      </p:sp>
      <p:sp>
        <p:nvSpPr>
          <p:cNvPr id="37" name="角丸四角形 36"/>
          <p:cNvSpPr/>
          <p:nvPr/>
        </p:nvSpPr>
        <p:spPr>
          <a:xfrm>
            <a:off x="5505449" y="2963179"/>
            <a:ext cx="3496535" cy="279402"/>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1" name="正方形/長方形 40"/>
          <p:cNvSpPr/>
          <p:nvPr/>
        </p:nvSpPr>
        <p:spPr>
          <a:xfrm>
            <a:off x="3676967" y="2994368"/>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2" name="正方形/長方形 41"/>
          <p:cNvSpPr/>
          <p:nvPr/>
        </p:nvSpPr>
        <p:spPr>
          <a:xfrm>
            <a:off x="7073058" y="2994367"/>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4" name="正方形/長方形 43"/>
          <p:cNvSpPr/>
          <p:nvPr/>
        </p:nvSpPr>
        <p:spPr>
          <a:xfrm>
            <a:off x="2891631" y="5408397"/>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B</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6" name="角丸四角形 45"/>
          <p:cNvSpPr/>
          <p:nvPr/>
        </p:nvSpPr>
        <p:spPr>
          <a:xfrm>
            <a:off x="2583180" y="5671456"/>
            <a:ext cx="6400800" cy="464820"/>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165" name="角丸四角形 164"/>
          <p:cNvSpPr/>
          <p:nvPr/>
        </p:nvSpPr>
        <p:spPr>
          <a:xfrm>
            <a:off x="2230155" y="4552672"/>
            <a:ext cx="6433729" cy="509184"/>
          </a:xfrm>
          <a:prstGeom prst="roundRect">
            <a:avLst>
              <a:gd name="adj" fmla="val 69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cxnSp>
        <p:nvCxnSpPr>
          <p:cNvPr id="65" name="直線コネクタ 64"/>
          <p:cNvCxnSpPr>
            <a:stCxn id="41" idx="2"/>
          </p:cNvCxnSpPr>
          <p:nvPr/>
        </p:nvCxnSpPr>
        <p:spPr>
          <a:xfrm>
            <a:off x="3857626" y="3211395"/>
            <a:ext cx="575572" cy="1347132"/>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42" idx="2"/>
          </p:cNvCxnSpPr>
          <p:nvPr/>
        </p:nvCxnSpPr>
        <p:spPr>
          <a:xfrm flipH="1">
            <a:off x="6377514" y="3211394"/>
            <a:ext cx="876203" cy="2468506"/>
          </a:xfrm>
          <a:prstGeom prst="line">
            <a:avLst/>
          </a:prstGeom>
          <a:ln w="19050">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
        <p:nvSpPr>
          <p:cNvPr id="166" name="正方形/長方形 165"/>
          <p:cNvSpPr/>
          <p:nvPr/>
        </p:nvSpPr>
        <p:spPr>
          <a:xfrm>
            <a:off x="2372397" y="4289229"/>
            <a:ext cx="361317" cy="217027"/>
          </a:xfrm>
          <a:prstGeom prst="rect">
            <a:avLst/>
          </a:prstGeom>
          <a:solidFill>
            <a:srgbClr val="FFCCFF"/>
          </a:solidFill>
          <a:ln w="9525">
            <a:solidFill>
              <a:srgbClr val="FFCCFF"/>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en-US" altLang="ja-JP" sz="1000">
                <a:solidFill>
                  <a:schemeClr val="tx1"/>
                </a:solidFill>
                <a:latin typeface="メイリオ" panose="020B0604030504040204" pitchFamily="50" charset="-128"/>
                <a:ea typeface="メイリオ" panose="020B0604030504040204" pitchFamily="50" charset="-128"/>
              </a:rPr>
              <a:t>A</a:t>
            </a: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69" name="グループ化 68">
            <a:extLst>
              <a:ext uri="{FF2B5EF4-FFF2-40B4-BE49-F238E27FC236}">
                <a16:creationId xmlns:a16="http://schemas.microsoft.com/office/drawing/2014/main" id="{FD7CC516-3C2C-4285-A799-37FEED63F404}"/>
              </a:ext>
            </a:extLst>
          </p:cNvPr>
          <p:cNvGrpSpPr/>
          <p:nvPr/>
        </p:nvGrpSpPr>
        <p:grpSpPr>
          <a:xfrm>
            <a:off x="140232" y="2873893"/>
            <a:ext cx="1810606" cy="3869924"/>
            <a:chOff x="332545" y="2873893"/>
            <a:chExt cx="1810606" cy="3869924"/>
          </a:xfrm>
        </p:grpSpPr>
        <p:sp>
          <p:nvSpPr>
            <p:cNvPr id="70" name="正方形/長方形 69">
              <a:extLst>
                <a:ext uri="{FF2B5EF4-FFF2-40B4-BE49-F238E27FC236}">
                  <a16:creationId xmlns:a16="http://schemas.microsoft.com/office/drawing/2014/main" id="{43CEEB71-FF4F-4201-BE34-F33A372E3DD2}"/>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71" name="下矢印 42">
              <a:extLst>
                <a:ext uri="{FF2B5EF4-FFF2-40B4-BE49-F238E27FC236}">
                  <a16:creationId xmlns:a16="http://schemas.microsoft.com/office/drawing/2014/main" id="{918498C7-EF17-4577-BA2B-25FC0CE45A98}"/>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正方形/長方形 71">
              <a:extLst>
                <a:ext uri="{FF2B5EF4-FFF2-40B4-BE49-F238E27FC236}">
                  <a16:creationId xmlns:a16="http://schemas.microsoft.com/office/drawing/2014/main" id="{3753C638-4F5A-4EA0-98FD-32D7DA857CF2}"/>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73" name="正方形/長方形 72">
              <a:extLst>
                <a:ext uri="{FF2B5EF4-FFF2-40B4-BE49-F238E27FC236}">
                  <a16:creationId xmlns:a16="http://schemas.microsoft.com/office/drawing/2014/main" id="{533B9AC0-9E20-42CA-8641-9BF4C63C0184}"/>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角丸四角形 47">
              <a:extLst>
                <a:ext uri="{FF2B5EF4-FFF2-40B4-BE49-F238E27FC236}">
                  <a16:creationId xmlns:a16="http://schemas.microsoft.com/office/drawing/2014/main" id="{BDDA1401-A259-4951-B98C-373F608D20EA}"/>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48">
              <a:extLst>
                <a:ext uri="{FF2B5EF4-FFF2-40B4-BE49-F238E27FC236}">
                  <a16:creationId xmlns:a16="http://schemas.microsoft.com/office/drawing/2014/main" id="{B109B659-0721-49FD-B7C5-043109461C5F}"/>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（ソフトウェア・サンプルライブラリ）</a:t>
              </a:r>
            </a:p>
          </p:txBody>
        </p:sp>
        <p:sp>
          <p:nvSpPr>
            <p:cNvPr id="76" name="下矢印 51">
              <a:extLst>
                <a:ext uri="{FF2B5EF4-FFF2-40B4-BE49-F238E27FC236}">
                  <a16:creationId xmlns:a16="http://schemas.microsoft.com/office/drawing/2014/main" id="{C4150834-E8E4-4A54-9F7F-1D821AA7D634}"/>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下矢印 72">
              <a:extLst>
                <a:ext uri="{FF2B5EF4-FFF2-40B4-BE49-F238E27FC236}">
                  <a16:creationId xmlns:a16="http://schemas.microsoft.com/office/drawing/2014/main" id="{A645A757-DB4F-4535-B9D0-31FA7A349947}"/>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下矢印 73">
              <a:extLst>
                <a:ext uri="{FF2B5EF4-FFF2-40B4-BE49-F238E27FC236}">
                  <a16:creationId xmlns:a16="http://schemas.microsoft.com/office/drawing/2014/main" id="{95D18B8B-C792-4945-B118-03D8AF95DE5B}"/>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9" name="角丸四角形 74">
              <a:extLst>
                <a:ext uri="{FF2B5EF4-FFF2-40B4-BE49-F238E27FC236}">
                  <a16:creationId xmlns:a16="http://schemas.microsoft.com/office/drawing/2014/main" id="{57B084FC-037D-4196-8EB4-6DBEB20A4E8C}"/>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80" name="角丸四角形 75">
              <a:extLst>
                <a:ext uri="{FF2B5EF4-FFF2-40B4-BE49-F238E27FC236}">
                  <a16:creationId xmlns:a16="http://schemas.microsoft.com/office/drawing/2014/main" id="{9E8F16C2-1C76-452C-88D2-FF53D1E59956}"/>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
        <p:nvSpPr>
          <p:cNvPr id="36" name="タイトル 1">
            <a:extLst>
              <a:ext uri="{FF2B5EF4-FFF2-40B4-BE49-F238E27FC236}">
                <a16:creationId xmlns:a16="http://schemas.microsoft.com/office/drawing/2014/main" id="{E4C44350-3AC8-4F2B-8654-15FC253212C8}"/>
              </a:ext>
            </a:extLst>
          </p:cNvPr>
          <p:cNvSpPr txBox="1">
            <a:spLocks/>
          </p:cNvSpPr>
          <p:nvPr/>
        </p:nvSpPr>
        <p:spPr>
          <a:xfrm>
            <a:off x="1424761" y="24349"/>
            <a:ext cx="7139136" cy="74035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3.3.3.1 </a:t>
            </a:r>
            <a:r>
              <a:rPr lang="ja-JP" altLang="en-US" sz="1800"/>
              <a:t>ソフトウェア・サンプルライブラリ 情報登録</a:t>
            </a:r>
            <a:endParaRPr lang="en-US" altLang="ja-JP" sz="1800"/>
          </a:p>
          <a:p>
            <a:pPr algn="l"/>
            <a:r>
              <a:rPr lang="ja-JP" altLang="en-US" sz="1800"/>
              <a:t>　　</a:t>
            </a:r>
            <a:r>
              <a:rPr lang="en-US" altLang="ja-JP" sz="1800"/>
              <a:t>PIM</a:t>
            </a:r>
            <a:r>
              <a:rPr lang="ja-JP" altLang="en-US" sz="1800"/>
              <a:t>デジタルアセット情報一覧で検索</a:t>
            </a:r>
          </a:p>
        </p:txBody>
      </p:sp>
    </p:spTree>
    <p:extLst>
      <p:ext uri="{BB962C8B-B14F-4D97-AF65-F5344CB8AC3E}">
        <p14:creationId xmlns:p14="http://schemas.microsoft.com/office/powerpoint/2010/main" val="3404505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t>89</a:t>
            </a:fld>
            <a:endParaRPr kumimoji="1" lang="ja-JP" altLang="en-US" sz="900"/>
          </a:p>
        </p:txBody>
      </p:sp>
      <p:sp>
        <p:nvSpPr>
          <p:cNvPr id="66" name="コンテンツ プレースホルダー 5"/>
          <p:cNvSpPr txBox="1">
            <a:spLocks/>
          </p:cNvSpPr>
          <p:nvPr/>
        </p:nvSpPr>
        <p:spPr>
          <a:xfrm>
            <a:off x="520908" y="881252"/>
            <a:ext cx="8100000" cy="141273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spcBef>
                <a:spcPts val="300"/>
              </a:spcBef>
            </a:pPr>
            <a:endParaRPr lang="en-US" altLang="ja-JP" sz="1200">
              <a:solidFill>
                <a:schemeClr val="tx1"/>
              </a:solidFill>
              <a:latin typeface="メイリオ" panose="020B0604030504040204" pitchFamily="50" charset="-128"/>
              <a:ea typeface="メイリオ" panose="020B0604030504040204" pitchFamily="50" charset="-128"/>
            </a:endParaRPr>
          </a:p>
        </p:txBody>
      </p:sp>
      <p:sp>
        <p:nvSpPr>
          <p:cNvPr id="67" name="コンテンツ プレースホルダー 5"/>
          <p:cNvSpPr txBox="1">
            <a:spLocks/>
          </p:cNvSpPr>
          <p:nvPr/>
        </p:nvSpPr>
        <p:spPr>
          <a:xfrm>
            <a:off x="520908" y="881250"/>
            <a:ext cx="8488948" cy="2011676"/>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marL="171450" indent="-171450" algn="l">
              <a:buFont typeface="Wingdings" panose="05000000000000000000" pitchFamily="2" charset="2"/>
              <a:buChar char="l"/>
            </a:pPr>
            <a:r>
              <a:rPr lang="ja-JP" altLang="en-US" sz="1200">
                <a:solidFill>
                  <a:schemeClr val="tx1"/>
                </a:solidFill>
              </a:rPr>
              <a:t>「デジタルアセット表示情報一覧」画面で、指定の機種、資料分類に紐づくデジタルアセットの一覧を確認します。</a:t>
            </a:r>
            <a:endParaRPr lang="en-US" altLang="ja-JP" sz="1200">
              <a:solidFill>
                <a:schemeClr val="tx1"/>
              </a:solidFill>
            </a:endParaRPr>
          </a:p>
          <a:p>
            <a:pPr algn="l"/>
            <a:r>
              <a:rPr lang="ja-JP" altLang="en-US" sz="1200">
                <a:solidFill>
                  <a:schemeClr val="tx1"/>
                </a:solidFill>
              </a:rPr>
              <a:t>　➡ 確認完了後は、データファイルエクスポート、データファイル</a:t>
            </a:r>
            <a:r>
              <a:rPr lang="en-US" altLang="ja-JP" sz="1200">
                <a:solidFill>
                  <a:schemeClr val="tx1"/>
                </a:solidFill>
              </a:rPr>
              <a:t>Excel</a:t>
            </a:r>
            <a:r>
              <a:rPr lang="ja-JP" altLang="en-US" sz="1200">
                <a:solidFill>
                  <a:schemeClr val="tx1"/>
                </a:solidFill>
              </a:rPr>
              <a:t>編集、データファイルインポートを行います。</a:t>
            </a:r>
            <a:endParaRPr lang="en-US" altLang="ja-JP" sz="1200">
              <a:solidFill>
                <a:schemeClr val="tx1"/>
              </a:solidFill>
            </a:endParaRPr>
          </a:p>
          <a:p>
            <a:pPr algn="l"/>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一覧画面の項目表示を編集をする場合、</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a:t>
            </a:r>
            <a:r>
              <a:rPr lang="en-US" altLang="ja-JP" sz="1200">
                <a:solidFill>
                  <a:schemeClr val="tx1"/>
                </a:solidFill>
              </a:rPr>
              <a:t>『</a:t>
            </a:r>
            <a:r>
              <a:rPr lang="en-US" altLang="ja-JP" sz="1200">
                <a:solidFill>
                  <a:schemeClr val="tx1"/>
                </a:solidFill>
                <a:hlinkClick r:id="rId3" action="ppaction://hlinksldjump">
                  <a:extLst>
                    <a:ext uri="{A12FA001-AC4F-418D-AE19-62706E023703}">
                      <ahyp:hlinkClr xmlns:ahyp="http://schemas.microsoft.com/office/drawing/2018/hyperlinkcolor" val="tx"/>
                    </a:ext>
                  </a:extLst>
                </a:hlinkClick>
              </a:rPr>
              <a:t> </a:t>
            </a:r>
            <a:r>
              <a:rPr kumimoji="1" lang="en-US" altLang="ja-JP" sz="1200" b="1" i="0" u="none" strike="noStrike" kern="1200" cap="none" spc="0" normalizeH="0" baseline="0" noProof="0">
                <a:ln>
                  <a:noFill/>
                </a:ln>
                <a:solidFill>
                  <a:prstClr val="black"/>
                </a:solidFill>
                <a:effectLst/>
                <a:uLnTx/>
                <a:uFillTx/>
                <a:hlinkClick r:id="rId4" action="ppaction://hlinksldjump"/>
              </a:rPr>
              <a:t>2.5.4.1 </a:t>
            </a:r>
            <a:r>
              <a:rPr kumimoji="1" lang="ja-JP" altLang="en-US" sz="1200" b="1" i="0" u="none" strike="noStrike" kern="1200" cap="none" spc="0" normalizeH="0" baseline="0" noProof="0">
                <a:ln>
                  <a:noFill/>
                </a:ln>
                <a:solidFill>
                  <a:prstClr val="black"/>
                </a:solidFill>
                <a:effectLst/>
                <a:uLnTx/>
                <a:uFillTx/>
                <a:hlinkClick r:id="rId4" action="ppaction://hlinksldjump"/>
              </a:rPr>
              <a:t>ソフトウェア・サンプルライブラリ情報登録</a:t>
            </a:r>
            <a:r>
              <a:rPr lang="ja-JP" altLang="en-US" sz="1200">
                <a:solidFill>
                  <a:prstClr val="black"/>
                </a:solidFill>
                <a:hlinkClick r:id="rId4" action="ppaction://hlinksldjump"/>
              </a:rPr>
              <a:t>　</a:t>
            </a:r>
            <a:r>
              <a:rPr kumimoji="1" lang="ja-JP" altLang="en-US" sz="1200" b="1" i="0" u="none" strike="noStrike" kern="1200" cap="none" spc="0" normalizeH="0" baseline="0" noProof="0">
                <a:ln>
                  <a:noFill/>
                </a:ln>
                <a:solidFill>
                  <a:prstClr val="black"/>
                </a:solidFill>
                <a:effectLst/>
                <a:uLnTx/>
                <a:uFillTx/>
                <a:hlinkClick r:id="rId4" action="ppaction://hlinksldjump"/>
              </a:rPr>
              <a:t>データファイルエクスポート</a:t>
            </a:r>
            <a:r>
              <a:rPr lang="en-US" altLang="ja-JP" sz="1200">
                <a:solidFill>
                  <a:schemeClr val="tx1"/>
                </a:solidFill>
              </a:rPr>
              <a:t>』</a:t>
            </a:r>
            <a:r>
              <a:rPr lang="ja-JP" altLang="en-US" sz="1200">
                <a:solidFill>
                  <a:schemeClr val="tx1"/>
                </a:solidFill>
              </a:rPr>
              <a:t>へ</a:t>
            </a:r>
            <a:endParaRPr lang="ja-JP" altLang="ja-JP" sz="1200">
              <a:solidFill>
                <a:schemeClr val="tx1"/>
              </a:solidFill>
            </a:endParaRPr>
          </a:p>
          <a:p>
            <a:pPr algn="l"/>
            <a:r>
              <a:rPr lang="ja-JP" altLang="en-US" sz="1200">
                <a:solidFill>
                  <a:schemeClr val="tx1"/>
                </a:solidFill>
              </a:rPr>
              <a:t>　　詳細画面の項目表示を編集をする場合、</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a:t>
            </a:r>
            <a:r>
              <a:rPr lang="en-US" altLang="ja-JP" sz="1200">
                <a:solidFill>
                  <a:schemeClr val="tx1"/>
                </a:solidFill>
              </a:rPr>
              <a:t>『 </a:t>
            </a:r>
            <a:r>
              <a:rPr kumimoji="1" lang="en-US" altLang="ja-JP" sz="1200" b="1" i="0" u="none" strike="noStrike" kern="1200" cap="none" spc="0" normalizeH="0" baseline="0" noProof="0">
                <a:ln>
                  <a:noFill/>
                </a:ln>
                <a:solidFill>
                  <a:prstClr val="black"/>
                </a:solidFill>
                <a:effectLst/>
                <a:uLnTx/>
                <a:uFillTx/>
                <a:hlinkClick r:id="rId5" action="ppaction://hlinksldjump"/>
              </a:rPr>
              <a:t>2.5.5.1 </a:t>
            </a:r>
            <a:r>
              <a:rPr kumimoji="1" lang="ja-JP" altLang="en-US" sz="1200" b="1" i="0" u="none" strike="noStrike" kern="1200" cap="none" spc="0" normalizeH="0" baseline="0" noProof="0">
                <a:ln>
                  <a:noFill/>
                </a:ln>
                <a:solidFill>
                  <a:prstClr val="black"/>
                </a:solidFill>
                <a:effectLst/>
                <a:uLnTx/>
                <a:uFillTx/>
                <a:hlinkClick r:id="rId5" action="ppaction://hlinksldjump"/>
              </a:rPr>
              <a:t>ソフトウェア・サンプルライブラリ情報登録</a:t>
            </a:r>
            <a:r>
              <a:rPr lang="ja-JP" altLang="en-US" sz="1200" b="1">
                <a:solidFill>
                  <a:prstClr val="black"/>
                </a:solidFill>
                <a:hlinkClick r:id="rId5" action="ppaction://hlinksldjump"/>
              </a:rPr>
              <a:t>　</a:t>
            </a:r>
            <a:r>
              <a:rPr kumimoji="1" lang="ja-JP" altLang="en-US" sz="1200" b="1" i="0" u="none" strike="noStrike" kern="1200" cap="none" spc="0" normalizeH="0" baseline="0" noProof="0">
                <a:ln>
                  <a:noFill/>
                </a:ln>
                <a:solidFill>
                  <a:prstClr val="black"/>
                </a:solidFill>
                <a:effectLst/>
                <a:uLnTx/>
                <a:uFillTx/>
                <a:hlinkClick r:id="rId5" action="ppaction://hlinksldjump"/>
              </a:rPr>
              <a:t>データファイルエクスポート</a:t>
            </a:r>
            <a:r>
              <a:rPr lang="en-US" altLang="ja-JP" sz="1200">
                <a:solidFill>
                  <a:schemeClr val="tx1"/>
                </a:solidFill>
              </a:rPr>
              <a:t>』</a:t>
            </a:r>
            <a:r>
              <a:rPr lang="ja-JP" altLang="en-US" sz="1200">
                <a:solidFill>
                  <a:schemeClr val="tx1"/>
                </a:solidFill>
              </a:rPr>
              <a:t>へ</a:t>
            </a:r>
            <a:endParaRPr lang="ja-JP" altLang="ja-JP" sz="1200">
              <a:solidFill>
                <a:schemeClr val="tx1"/>
              </a:solidFill>
            </a:endParaRPr>
          </a:p>
          <a:p>
            <a:pPr algn="l"/>
            <a:r>
              <a:rPr lang="ja-JP" altLang="en-US" sz="1200">
                <a:solidFill>
                  <a:schemeClr val="tx1"/>
                </a:solidFill>
              </a:rPr>
              <a:t>　　</a:t>
            </a:r>
            <a:r>
              <a:rPr lang="en-US" altLang="ja-JP" sz="1200">
                <a:solidFill>
                  <a:schemeClr val="tx1"/>
                </a:solidFill>
              </a:rPr>
              <a:t>EC</a:t>
            </a:r>
            <a:r>
              <a:rPr lang="ja-JP" altLang="en-US" sz="1200">
                <a:solidFill>
                  <a:schemeClr val="tx1"/>
                </a:solidFill>
              </a:rPr>
              <a:t>サイト連携する場合、</a:t>
            </a:r>
            <a:endParaRPr lang="en-US" altLang="ja-JP" sz="1200">
              <a:solidFill>
                <a:schemeClr val="tx1"/>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ja-JP" altLang="en-US" sz="1200">
                <a:solidFill>
                  <a:schemeClr val="tx1"/>
                </a:solidFill>
              </a:rPr>
              <a:t>　　　</a:t>
            </a:r>
            <a:r>
              <a:rPr lang="en-US" altLang="ja-JP" sz="1200">
                <a:solidFill>
                  <a:schemeClr val="tx1"/>
                </a:solidFill>
              </a:rPr>
              <a:t>『 </a:t>
            </a:r>
            <a:r>
              <a:rPr kumimoji="1" lang="en-US" altLang="ja-JP" sz="1200" b="1" i="0" u="none" strike="noStrike" kern="1200" cap="none" spc="0" normalizeH="0" baseline="0" noProof="0">
                <a:ln>
                  <a:noFill/>
                </a:ln>
                <a:solidFill>
                  <a:prstClr val="black"/>
                </a:solidFill>
                <a:effectLst/>
                <a:uLnTx/>
                <a:uFillTx/>
                <a:hlinkClick r:id="rId6" action="ppaction://hlinksldjump"/>
              </a:rPr>
              <a:t>2.5.6.1 </a:t>
            </a:r>
            <a:r>
              <a:rPr kumimoji="1" lang="ja-JP" altLang="en-US" sz="1200" b="1" i="0" u="none" strike="noStrike" kern="1200" cap="none" spc="0" normalizeH="0" baseline="0" noProof="0">
                <a:ln>
                  <a:noFill/>
                </a:ln>
                <a:solidFill>
                  <a:prstClr val="black"/>
                </a:solidFill>
                <a:effectLst/>
                <a:uLnTx/>
                <a:uFillTx/>
                <a:hlinkClick r:id="rId6" action="ppaction://hlinksldjump"/>
              </a:rPr>
              <a:t>ソフトウェア・サンプルライブラリ情報登録</a:t>
            </a:r>
            <a:r>
              <a:rPr lang="ja-JP" altLang="en-US" sz="1200">
                <a:solidFill>
                  <a:prstClr val="black"/>
                </a:solidFill>
                <a:hlinkClick r:id="rId6" action="ppaction://hlinksldjump"/>
              </a:rPr>
              <a:t>　</a:t>
            </a:r>
            <a:r>
              <a:rPr kumimoji="1" lang="ja-JP" altLang="en-US" sz="1200" b="1" i="0" u="none" strike="noStrike" kern="1200" cap="none" spc="0" normalizeH="0" baseline="0" noProof="0">
                <a:ln>
                  <a:noFill/>
                </a:ln>
                <a:solidFill>
                  <a:prstClr val="black"/>
                </a:solidFill>
                <a:effectLst/>
                <a:uLnTx/>
                <a:uFillTx/>
                <a:hlinkClick r:id="rId6" action="ppaction://hlinksldjump"/>
              </a:rPr>
              <a:t>データファイルエクスポート</a:t>
            </a:r>
            <a:r>
              <a:rPr lang="en-US" altLang="ja-JP" sz="1200">
                <a:solidFill>
                  <a:schemeClr val="tx1"/>
                </a:solidFill>
              </a:rPr>
              <a:t>』</a:t>
            </a:r>
            <a:r>
              <a:rPr lang="ja-JP" altLang="en-US" sz="1200">
                <a:solidFill>
                  <a:schemeClr val="tx1"/>
                </a:solidFill>
              </a:rPr>
              <a:t>へ</a:t>
            </a:r>
            <a:endParaRPr lang="ja-JP" altLang="ja-JP" sz="1200">
              <a:solidFill>
                <a:schemeClr val="tx1"/>
              </a:solidFill>
            </a:endParaRPr>
          </a:p>
          <a:p>
            <a:pPr algn="l"/>
            <a:endParaRPr lang="en-US" altLang="ja-JP" sz="1200">
              <a:solidFill>
                <a:schemeClr val="tx1"/>
              </a:solidFill>
            </a:endParaRPr>
          </a:p>
          <a:p>
            <a:pPr algn="l"/>
            <a:endParaRPr lang="en-US" altLang="ja-JP" sz="1200">
              <a:solidFill>
                <a:schemeClr val="tx1"/>
              </a:solidFill>
            </a:endParaRPr>
          </a:p>
        </p:txBody>
      </p:sp>
      <p:grpSp>
        <p:nvGrpSpPr>
          <p:cNvPr id="69" name="グループ化 68">
            <a:extLst>
              <a:ext uri="{FF2B5EF4-FFF2-40B4-BE49-F238E27FC236}">
                <a16:creationId xmlns:a16="http://schemas.microsoft.com/office/drawing/2014/main" id="{FD7CC516-3C2C-4285-A799-37FEED63F404}"/>
              </a:ext>
            </a:extLst>
          </p:cNvPr>
          <p:cNvGrpSpPr/>
          <p:nvPr/>
        </p:nvGrpSpPr>
        <p:grpSpPr>
          <a:xfrm>
            <a:off x="140232" y="2873893"/>
            <a:ext cx="1810606" cy="3869924"/>
            <a:chOff x="332545" y="2873893"/>
            <a:chExt cx="1810606" cy="3869924"/>
          </a:xfrm>
        </p:grpSpPr>
        <p:sp>
          <p:nvSpPr>
            <p:cNvPr id="70" name="正方形/長方形 69">
              <a:extLst>
                <a:ext uri="{FF2B5EF4-FFF2-40B4-BE49-F238E27FC236}">
                  <a16:creationId xmlns:a16="http://schemas.microsoft.com/office/drawing/2014/main" id="{43CEEB71-FF4F-4201-BE34-F33A372E3DD2}"/>
                </a:ext>
              </a:extLst>
            </p:cNvPr>
            <p:cNvSpPr/>
            <p:nvPr/>
          </p:nvSpPr>
          <p:spPr>
            <a:xfrm>
              <a:off x="419666" y="3643306"/>
              <a:ext cx="1636364"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71" name="下矢印 42">
              <a:extLst>
                <a:ext uri="{FF2B5EF4-FFF2-40B4-BE49-F238E27FC236}">
                  <a16:creationId xmlns:a16="http://schemas.microsoft.com/office/drawing/2014/main" id="{918498C7-EF17-4577-BA2B-25FC0CE45A98}"/>
                </a:ext>
              </a:extLst>
            </p:cNvPr>
            <p:cNvSpPr/>
            <p:nvPr/>
          </p:nvSpPr>
          <p:spPr>
            <a:xfrm>
              <a:off x="1111848" y="4044714"/>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正方形/長方形 71">
              <a:extLst>
                <a:ext uri="{FF2B5EF4-FFF2-40B4-BE49-F238E27FC236}">
                  <a16:creationId xmlns:a16="http://schemas.microsoft.com/office/drawing/2014/main" id="{3753C638-4F5A-4EA0-98FD-32D7DA857CF2}"/>
                </a:ext>
              </a:extLst>
            </p:cNvPr>
            <p:cNvSpPr/>
            <p:nvPr/>
          </p:nvSpPr>
          <p:spPr>
            <a:xfrm>
              <a:off x="419666" y="4251053"/>
              <a:ext cx="1636364" cy="57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表示情報一覧で検索／データファイルエクスポート</a:t>
              </a:r>
            </a:p>
          </p:txBody>
        </p:sp>
        <p:sp>
          <p:nvSpPr>
            <p:cNvPr id="73" name="正方形/長方形 72">
              <a:extLst>
                <a:ext uri="{FF2B5EF4-FFF2-40B4-BE49-F238E27FC236}">
                  <a16:creationId xmlns:a16="http://schemas.microsoft.com/office/drawing/2014/main" id="{533B9AC0-9E20-42CA-8641-9BF4C63C0184}"/>
                </a:ext>
              </a:extLst>
            </p:cNvPr>
            <p:cNvSpPr/>
            <p:nvPr/>
          </p:nvSpPr>
          <p:spPr>
            <a:xfrm>
              <a:off x="416211" y="5085019"/>
              <a:ext cx="1636364" cy="57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en-US" altLang="ja-JP" sz="1000">
                  <a:solidFill>
                    <a:prstClr val="black"/>
                  </a:solidFill>
                  <a:latin typeface="メイリオ" panose="020B0604030504040204" pitchFamily="50" charset="-128"/>
                  <a:ea typeface="メイリオ" panose="020B0604030504040204" pitchFamily="50" charset="-128"/>
                </a:rPr>
                <a:t>Excel</a:t>
              </a:r>
              <a:r>
                <a:rPr lang="ja-JP" altLang="en-US" sz="1000">
                  <a:solidFill>
                    <a:prstClr val="black"/>
                  </a:solidFill>
                  <a:latin typeface="メイリオ" panose="020B0604030504040204" pitchFamily="50" charset="-128"/>
                  <a:ea typeface="メイリオ" panose="020B0604030504040204" pitchFamily="50" charset="-128"/>
                </a:rPr>
                <a:t>編集／</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角丸四角形 47">
              <a:extLst>
                <a:ext uri="{FF2B5EF4-FFF2-40B4-BE49-F238E27FC236}">
                  <a16:creationId xmlns:a16="http://schemas.microsoft.com/office/drawing/2014/main" id="{BDDA1401-A259-4951-B98C-373F608D20EA}"/>
                </a:ext>
              </a:extLst>
            </p:cNvPr>
            <p:cNvSpPr/>
            <p:nvPr/>
          </p:nvSpPr>
          <p:spPr>
            <a:xfrm>
              <a:off x="332545" y="3150892"/>
              <a:ext cx="1810606" cy="2589482"/>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角丸四角形 48">
              <a:extLst>
                <a:ext uri="{FF2B5EF4-FFF2-40B4-BE49-F238E27FC236}">
                  <a16:creationId xmlns:a16="http://schemas.microsoft.com/office/drawing/2014/main" id="{B109B659-0721-49FD-B7C5-043109461C5F}"/>
                </a:ext>
              </a:extLst>
            </p:cNvPr>
            <p:cNvSpPr/>
            <p:nvPr/>
          </p:nvSpPr>
          <p:spPr>
            <a:xfrm>
              <a:off x="575156" y="2873893"/>
              <a:ext cx="1317690" cy="658143"/>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情報更新</a:t>
              </a: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（ソフトウェア・サンプルライブラリ）</a:t>
              </a:r>
            </a:p>
          </p:txBody>
        </p:sp>
        <p:sp>
          <p:nvSpPr>
            <p:cNvPr id="76" name="下矢印 51">
              <a:extLst>
                <a:ext uri="{FF2B5EF4-FFF2-40B4-BE49-F238E27FC236}">
                  <a16:creationId xmlns:a16="http://schemas.microsoft.com/office/drawing/2014/main" id="{C4150834-E8E4-4A54-9F7F-1D821AA7D634}"/>
                </a:ext>
              </a:extLst>
            </p:cNvPr>
            <p:cNvSpPr/>
            <p:nvPr/>
          </p:nvSpPr>
          <p:spPr>
            <a:xfrm>
              <a:off x="1111848" y="4864177"/>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下矢印 72">
              <a:extLst>
                <a:ext uri="{FF2B5EF4-FFF2-40B4-BE49-F238E27FC236}">
                  <a16:creationId xmlns:a16="http://schemas.microsoft.com/office/drawing/2014/main" id="{A645A757-DB4F-4535-B9D0-31FA7A349947}"/>
                </a:ext>
              </a:extLst>
            </p:cNvPr>
            <p:cNvSpPr/>
            <p:nvPr/>
          </p:nvSpPr>
          <p:spPr>
            <a:xfrm>
              <a:off x="1108001" y="5757862"/>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下矢印 73">
              <a:extLst>
                <a:ext uri="{FF2B5EF4-FFF2-40B4-BE49-F238E27FC236}">
                  <a16:creationId xmlns:a16="http://schemas.microsoft.com/office/drawing/2014/main" id="{95D18B8B-C792-4945-B118-03D8AF95DE5B}"/>
                </a:ext>
              </a:extLst>
            </p:cNvPr>
            <p:cNvSpPr/>
            <p:nvPr/>
          </p:nvSpPr>
          <p:spPr>
            <a:xfrm>
              <a:off x="1108001" y="6265416"/>
              <a:ext cx="252000" cy="180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9" name="角丸四角形 74">
              <a:extLst>
                <a:ext uri="{FF2B5EF4-FFF2-40B4-BE49-F238E27FC236}">
                  <a16:creationId xmlns:a16="http://schemas.microsoft.com/office/drawing/2014/main" id="{57B084FC-037D-4196-8EB4-6DBEB20A4E8C}"/>
                </a:ext>
              </a:extLst>
            </p:cNvPr>
            <p:cNvSpPr/>
            <p:nvPr/>
          </p:nvSpPr>
          <p:spPr>
            <a:xfrm>
              <a:off x="784001" y="6477417"/>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80" name="角丸四角形 75">
              <a:extLst>
                <a:ext uri="{FF2B5EF4-FFF2-40B4-BE49-F238E27FC236}">
                  <a16:creationId xmlns:a16="http://schemas.microsoft.com/office/drawing/2014/main" id="{9E8F16C2-1C76-452C-88D2-FF53D1E59956}"/>
                </a:ext>
              </a:extLst>
            </p:cNvPr>
            <p:cNvSpPr/>
            <p:nvPr/>
          </p:nvSpPr>
          <p:spPr>
            <a:xfrm>
              <a:off x="791303" y="5979730"/>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
        <p:nvSpPr>
          <p:cNvPr id="36" name="タイトル 1">
            <a:extLst>
              <a:ext uri="{FF2B5EF4-FFF2-40B4-BE49-F238E27FC236}">
                <a16:creationId xmlns:a16="http://schemas.microsoft.com/office/drawing/2014/main" id="{E4C44350-3AC8-4F2B-8654-15FC253212C8}"/>
              </a:ext>
            </a:extLst>
          </p:cNvPr>
          <p:cNvSpPr txBox="1">
            <a:spLocks/>
          </p:cNvSpPr>
          <p:nvPr/>
        </p:nvSpPr>
        <p:spPr>
          <a:xfrm>
            <a:off x="1424761" y="24349"/>
            <a:ext cx="7139136" cy="740355"/>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a:t>3.3.3.1 </a:t>
            </a:r>
            <a:r>
              <a:rPr lang="ja-JP" altLang="en-US" sz="1800"/>
              <a:t>ソフトウェア・サンプルライブラリ 情報登録</a:t>
            </a:r>
            <a:endParaRPr lang="en-US" altLang="ja-JP" sz="1800"/>
          </a:p>
          <a:p>
            <a:pPr algn="l"/>
            <a:r>
              <a:rPr lang="ja-JP" altLang="en-US" sz="1800"/>
              <a:t>　　</a:t>
            </a:r>
            <a:r>
              <a:rPr lang="en-US" altLang="ja-JP" sz="1800"/>
              <a:t>PIM</a:t>
            </a:r>
            <a:r>
              <a:rPr lang="ja-JP" altLang="en-US" sz="1800"/>
              <a:t>デジタルアセット情報一覧で検索</a:t>
            </a:r>
          </a:p>
        </p:txBody>
      </p:sp>
    </p:spTree>
    <p:extLst>
      <p:ext uri="{BB962C8B-B14F-4D97-AF65-F5344CB8AC3E}">
        <p14:creationId xmlns:p14="http://schemas.microsoft.com/office/powerpoint/2010/main" val="368145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2186905" y="2741294"/>
            <a:ext cx="6874117" cy="2523676"/>
            <a:chOff x="2186905" y="2741294"/>
            <a:chExt cx="6874117" cy="2523676"/>
          </a:xfrm>
        </p:grpSpPr>
        <p:pic>
          <p:nvPicPr>
            <p:cNvPr id="29" name="図 28"/>
            <p:cNvPicPr>
              <a:picLocks noChangeAspect="1"/>
            </p:cNvPicPr>
            <p:nvPr/>
          </p:nvPicPr>
          <p:blipFill rotWithShape="1">
            <a:blip r:embed="rId2"/>
            <a:srcRect b="47074"/>
            <a:stretch/>
          </p:blipFill>
          <p:spPr>
            <a:xfrm>
              <a:off x="2186905" y="2741294"/>
              <a:ext cx="6874117" cy="2523676"/>
            </a:xfrm>
            <a:prstGeom prst="rect">
              <a:avLst/>
            </a:prstGeom>
            <a:ln>
              <a:solidFill>
                <a:schemeClr val="tx1"/>
              </a:solidFill>
            </a:ln>
          </p:spPr>
        </p:pic>
        <p:pic>
          <p:nvPicPr>
            <p:cNvPr id="2" name="図 1"/>
            <p:cNvPicPr>
              <a:picLocks noChangeAspect="1"/>
            </p:cNvPicPr>
            <p:nvPr/>
          </p:nvPicPr>
          <p:blipFill>
            <a:blip r:embed="rId3"/>
            <a:stretch>
              <a:fillRect/>
            </a:stretch>
          </p:blipFill>
          <p:spPr>
            <a:xfrm>
              <a:off x="2297217" y="3831227"/>
              <a:ext cx="2751033" cy="167485"/>
            </a:xfrm>
            <a:prstGeom prst="rect">
              <a:avLst/>
            </a:prstGeom>
          </p:spPr>
        </p:pic>
      </p:grpSp>
      <p:sp>
        <p:nvSpPr>
          <p:cNvPr id="6" name="コンテンツ プレースホルダー 5"/>
          <p:cNvSpPr>
            <a:spLocks noGrp="1"/>
          </p:cNvSpPr>
          <p:nvPr>
            <p:ph idx="1"/>
          </p:nvPr>
        </p:nvSpPr>
        <p:spPr>
          <a:xfrm>
            <a:off x="438150" y="908962"/>
            <a:ext cx="8526338" cy="1412737"/>
          </a:xfrm>
        </p:spPr>
        <p:txBody>
          <a:bodyPr>
            <a:normAutofit/>
          </a:bodyPr>
          <a:lstStyle/>
          <a:p>
            <a:pPr>
              <a:spcBef>
                <a:spcPts val="300"/>
              </a:spcBef>
              <a:buFont typeface="Wingdings" panose="05000000000000000000" pitchFamily="2" charset="2"/>
              <a:buChar char="l"/>
            </a:pPr>
            <a:r>
              <a:rPr lang="ja-JP" altLang="en-US" sz="1200"/>
              <a:t>「デジタルアセット表示情報一覧」画面で、一覧を検索して「</a:t>
            </a:r>
            <a:r>
              <a:rPr lang="en-US" altLang="ja-JP" sz="1200"/>
              <a:t>PIM</a:t>
            </a:r>
            <a:r>
              <a:rPr lang="ja-JP" altLang="en-US" sz="1200"/>
              <a:t>デジタルアセット情報取得」画面に遷移します。</a:t>
            </a:r>
            <a:endParaRPr lang="en-US" altLang="ja-JP" sz="1200"/>
          </a:p>
          <a:p>
            <a:pPr marL="539353" lvl="1" indent="-342900">
              <a:spcBef>
                <a:spcPts val="300"/>
              </a:spcBef>
              <a:buFont typeface="+mj-ea"/>
              <a:buAutoNum type="circleNumDbPlain"/>
            </a:pPr>
            <a:r>
              <a:rPr lang="ja-JP" altLang="en-US"/>
              <a:t>デジタルアセットの編集を行って、表示させるサイトを選択します。</a:t>
            </a:r>
            <a:endParaRPr lang="en-US" altLang="ja-JP"/>
          </a:p>
          <a:p>
            <a:pPr marL="539353" lvl="1" indent="-342900">
              <a:spcBef>
                <a:spcPts val="300"/>
              </a:spcBef>
              <a:buFont typeface="+mj-lt"/>
              <a:buAutoNum type="circleNumDbPlain"/>
            </a:pPr>
            <a:r>
              <a:rPr kumimoji="1" lang="ja-JP" altLang="en-US"/>
              <a:t>対象のデジタルアセットの種類を選択します。</a:t>
            </a:r>
            <a:br>
              <a:rPr kumimoji="1" lang="en-US" altLang="ja-JP"/>
            </a:br>
            <a:r>
              <a:rPr kumimoji="1" lang="en-US" altLang="ja-JP"/>
              <a:t>※</a:t>
            </a:r>
            <a:r>
              <a:rPr kumimoji="1" lang="ja-JP" altLang="en-US"/>
              <a:t>どのタブを選択しても、基本操作は変わりませ</a:t>
            </a:r>
            <a:r>
              <a:rPr lang="ja-JP" altLang="en-US"/>
              <a:t>ん。</a:t>
            </a:r>
            <a:endParaRPr kumimoji="1" lang="en-US" altLang="ja-JP"/>
          </a:p>
          <a:p>
            <a:pPr marL="539353" lvl="1" indent="-342900">
              <a:spcBef>
                <a:spcPts val="300"/>
              </a:spcBef>
              <a:buFont typeface="+mj-lt"/>
              <a:buAutoNum type="circleNumDbPlain"/>
            </a:pPr>
            <a:r>
              <a:rPr kumimoji="1" lang="ja-JP" altLang="en-US"/>
              <a:t>一覧に表示させる機種を指定します。</a:t>
            </a:r>
            <a:endParaRPr kumimoji="1" lang="en-US" altLang="ja-JP"/>
          </a:p>
          <a:p>
            <a:pPr marL="539353" lvl="1" indent="-342900">
              <a:spcBef>
                <a:spcPts val="300"/>
              </a:spcBef>
              <a:buFont typeface="+mj-lt"/>
              <a:buAutoNum type="circleNumDbPlain"/>
            </a:pPr>
            <a:r>
              <a:rPr kumimoji="1" lang="ja-JP" altLang="en-US"/>
              <a:t>「検索ボタン」をクリックして、一覧を表示させます。</a:t>
            </a:r>
            <a:endParaRPr kumimoji="1" lang="en-US" altLang="ja-JP"/>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z="900" smtClean="0">
                <a:solidFill>
                  <a:srgbClr val="898989"/>
                </a:solidFill>
                <a:latin typeface="+mn-lt"/>
              </a:rPr>
              <a:t>9</a:t>
            </a:fld>
            <a:endParaRPr kumimoji="1" lang="ja-JP" altLang="en-US" sz="900">
              <a:solidFill>
                <a:srgbClr val="898989"/>
              </a:solidFill>
              <a:latin typeface="+mn-lt"/>
            </a:endParaRPr>
          </a:p>
        </p:txBody>
      </p:sp>
      <p:sp>
        <p:nvSpPr>
          <p:cNvPr id="55" name="タイトル 1"/>
          <p:cNvSpPr txBox="1">
            <a:spLocks/>
          </p:cNvSpPr>
          <p:nvPr/>
        </p:nvSpPr>
        <p:spPr>
          <a:xfrm>
            <a:off x="1400185" y="27955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a:solidFill>
                  <a:prstClr val="black"/>
                </a:solidFill>
              </a:rPr>
              <a:t>2.3.2 </a:t>
            </a:r>
            <a:r>
              <a:rPr lang="ja-JP" altLang="en-US" sz="1800">
                <a:solidFill>
                  <a:prstClr val="black"/>
                </a:solidFill>
              </a:rPr>
              <a:t>ドキュメント情報登録　検索／</a:t>
            </a:r>
            <a:r>
              <a:rPr lang="en-US" altLang="ja-JP" sz="1800">
                <a:solidFill>
                  <a:prstClr val="black"/>
                </a:solidFill>
              </a:rPr>
              <a:t>PIM</a:t>
            </a:r>
            <a:r>
              <a:rPr lang="ja-JP" altLang="en-US" sz="1800">
                <a:solidFill>
                  <a:prstClr val="black"/>
                </a:solidFill>
              </a:rPr>
              <a:t>製品情報取得を選択</a:t>
            </a:r>
          </a:p>
        </p:txBody>
      </p:sp>
      <p:sp>
        <p:nvSpPr>
          <p:cNvPr id="31" name="角丸四角形 30"/>
          <p:cNvSpPr/>
          <p:nvPr/>
        </p:nvSpPr>
        <p:spPr>
          <a:xfrm>
            <a:off x="2439878" y="3493121"/>
            <a:ext cx="2770297" cy="16447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40" name="角丸四角形 39"/>
          <p:cNvSpPr/>
          <p:nvPr/>
        </p:nvSpPr>
        <p:spPr>
          <a:xfrm>
            <a:off x="2270139" y="4000500"/>
            <a:ext cx="6586379" cy="1019175"/>
          </a:xfrm>
          <a:prstGeom prst="roundRect">
            <a:avLst>
              <a:gd name="adj" fmla="val 3519"/>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56" name="テキスト ボックス 55"/>
          <p:cNvSpPr txBox="1"/>
          <p:nvPr/>
        </p:nvSpPr>
        <p:spPr>
          <a:xfrm>
            <a:off x="5181189" y="3426125"/>
            <a:ext cx="339928" cy="276999"/>
          </a:xfrm>
          <a:prstGeom prst="rect">
            <a:avLst/>
          </a:prstGeom>
          <a:noFill/>
        </p:spPr>
        <p:txBody>
          <a:bodyPr wrap="square" rtlCol="0">
            <a:spAutoFit/>
          </a:bodyPr>
          <a:lstStyle/>
          <a:p>
            <a:r>
              <a:rPr lang="ja-JP" altLang="en-US" sz="1200">
                <a:solidFill>
                  <a:srgbClr val="FF0000"/>
                </a:solidFill>
              </a:rPr>
              <a:t>①</a:t>
            </a:r>
            <a:endParaRPr kumimoji="1" lang="ja-JP" altLang="en-US" sz="1200">
              <a:solidFill>
                <a:srgbClr val="FF0000"/>
              </a:solidFill>
            </a:endParaRPr>
          </a:p>
        </p:txBody>
      </p:sp>
      <p:sp>
        <p:nvSpPr>
          <p:cNvPr id="57" name="テキスト ボックス 56"/>
          <p:cNvSpPr txBox="1"/>
          <p:nvPr/>
        </p:nvSpPr>
        <p:spPr>
          <a:xfrm>
            <a:off x="8601205" y="3765396"/>
            <a:ext cx="500495" cy="276999"/>
          </a:xfrm>
          <a:prstGeom prst="rect">
            <a:avLst/>
          </a:prstGeom>
          <a:noFill/>
        </p:spPr>
        <p:txBody>
          <a:bodyPr wrap="square" rtlCol="0">
            <a:spAutoFit/>
          </a:bodyPr>
          <a:lstStyle/>
          <a:p>
            <a:r>
              <a:rPr lang="ja-JP" altLang="en-US" sz="1200">
                <a:solidFill>
                  <a:srgbClr val="FF0000"/>
                </a:solidFill>
              </a:rPr>
              <a:t>③</a:t>
            </a:r>
            <a:endParaRPr kumimoji="1" lang="ja-JP" altLang="en-US" sz="1200">
              <a:solidFill>
                <a:srgbClr val="FF0000"/>
              </a:solidFill>
            </a:endParaRPr>
          </a:p>
        </p:txBody>
      </p:sp>
      <p:sp>
        <p:nvSpPr>
          <p:cNvPr id="58" name="テキスト ボックス 57"/>
          <p:cNvSpPr txBox="1"/>
          <p:nvPr/>
        </p:nvSpPr>
        <p:spPr>
          <a:xfrm>
            <a:off x="2717522" y="5027293"/>
            <a:ext cx="493783" cy="276999"/>
          </a:xfrm>
          <a:prstGeom prst="rect">
            <a:avLst/>
          </a:prstGeom>
          <a:noFill/>
        </p:spPr>
        <p:txBody>
          <a:bodyPr wrap="square" rtlCol="0">
            <a:spAutoFit/>
          </a:bodyPr>
          <a:lstStyle/>
          <a:p>
            <a:r>
              <a:rPr lang="ja-JP" altLang="en-US" sz="1200">
                <a:solidFill>
                  <a:srgbClr val="FF0000"/>
                </a:solidFill>
              </a:rPr>
              <a:t>④</a:t>
            </a:r>
            <a:endParaRPr kumimoji="1" lang="ja-JP" altLang="en-US" sz="1200">
              <a:solidFill>
                <a:srgbClr val="FF0000"/>
              </a:solidFill>
            </a:endParaRPr>
          </a:p>
        </p:txBody>
      </p:sp>
      <p:sp>
        <p:nvSpPr>
          <p:cNvPr id="59" name="角丸四角形 58"/>
          <p:cNvSpPr/>
          <p:nvPr/>
        </p:nvSpPr>
        <p:spPr>
          <a:xfrm>
            <a:off x="2280688" y="5067920"/>
            <a:ext cx="484738" cy="17718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0" name="角丸四角形 59"/>
          <p:cNvSpPr/>
          <p:nvPr/>
        </p:nvSpPr>
        <p:spPr>
          <a:xfrm>
            <a:off x="2270139" y="3806912"/>
            <a:ext cx="2940036" cy="18377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sp>
        <p:nvSpPr>
          <p:cNvPr id="61" name="テキスト ボックス 60"/>
          <p:cNvSpPr txBox="1"/>
          <p:nvPr/>
        </p:nvSpPr>
        <p:spPr>
          <a:xfrm>
            <a:off x="5181189" y="3767952"/>
            <a:ext cx="493783" cy="276999"/>
          </a:xfrm>
          <a:prstGeom prst="rect">
            <a:avLst/>
          </a:prstGeom>
          <a:noFill/>
        </p:spPr>
        <p:txBody>
          <a:bodyPr wrap="square" rtlCol="0">
            <a:spAutoFit/>
          </a:bodyPr>
          <a:lstStyle/>
          <a:p>
            <a:r>
              <a:rPr lang="ja-JP" altLang="en-US" sz="1200">
                <a:solidFill>
                  <a:srgbClr val="FF0000"/>
                </a:solidFill>
              </a:rPr>
              <a:t>②</a:t>
            </a:r>
            <a:endParaRPr kumimoji="1" lang="ja-JP" altLang="en-US" sz="1200">
              <a:solidFill>
                <a:srgbClr val="FF0000"/>
              </a:solidFill>
            </a:endParaRPr>
          </a:p>
        </p:txBody>
      </p:sp>
      <p:sp>
        <p:nvSpPr>
          <p:cNvPr id="68" name="正方形/長方形 67"/>
          <p:cNvSpPr/>
          <p:nvPr/>
        </p:nvSpPr>
        <p:spPr>
          <a:xfrm>
            <a:off x="2200711" y="3056291"/>
            <a:ext cx="694889" cy="163159"/>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a:solidFill>
                <a:schemeClr val="tx1"/>
              </a:solidFill>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8BE6C6A3-AADA-46A6-ADE6-452357520F09}"/>
              </a:ext>
            </a:extLst>
          </p:cNvPr>
          <p:cNvGrpSpPr/>
          <p:nvPr/>
        </p:nvGrpSpPr>
        <p:grpSpPr>
          <a:xfrm>
            <a:off x="123415" y="2271281"/>
            <a:ext cx="1992573" cy="4563977"/>
            <a:chOff x="123415" y="2271281"/>
            <a:chExt cx="1992573" cy="4563977"/>
          </a:xfrm>
        </p:grpSpPr>
        <p:sp>
          <p:nvSpPr>
            <p:cNvPr id="64" name="正方形/長方形 63"/>
            <p:cNvSpPr/>
            <p:nvPr/>
          </p:nvSpPr>
          <p:spPr>
            <a:xfrm>
              <a:off x="217888" y="3109294"/>
              <a:ext cx="1800000" cy="540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a:solidFill>
                  <a:prstClr val="black"/>
                </a:solidFill>
                <a:latin typeface="メイリオ" panose="020B0604030504040204" pitchFamily="50" charset="-128"/>
                <a:ea typeface="メイリオ" panose="020B0604030504040204" pitchFamily="50" charset="-128"/>
              </a:endParaRPr>
            </a:p>
            <a:p>
              <a:pPr indent="-266700" algn="ctr"/>
              <a:r>
                <a:rPr lang="ja-JP" altLang="en-US" sz="1000">
                  <a:solidFill>
                    <a:prstClr val="black"/>
                  </a:solidFill>
                  <a:latin typeface="メイリオ" panose="020B0604030504040204" pitchFamily="50" charset="-128"/>
                  <a:ea typeface="メイリオ" panose="020B0604030504040204" pitchFamily="50" charset="-128"/>
                </a:rPr>
                <a:t>デジタルアセット表示情報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一覧で検索／</a:t>
              </a: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アセット情報取得を選択</a:t>
              </a:r>
            </a:p>
            <a:p>
              <a:pPr indent="-266700" algn="ctr"/>
              <a:endParaRPr lang="ja-JP" altLang="en-US" sz="1000">
                <a:solidFill>
                  <a:prstClr val="black"/>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1231D4C9-F5CB-4106-AF41-36769178B38C}"/>
                </a:ext>
              </a:extLst>
            </p:cNvPr>
            <p:cNvSpPr/>
            <p:nvPr/>
          </p:nvSpPr>
          <p:spPr>
            <a:xfrm>
              <a:off x="217888" y="2667384"/>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a:solidFill>
                    <a:prstClr val="black"/>
                  </a:solidFill>
                  <a:latin typeface="メイリオ" panose="020B0604030504040204" pitchFamily="50" charset="-128"/>
                  <a:ea typeface="メイリオ" panose="020B0604030504040204" pitchFamily="50" charset="-128"/>
                </a:rPr>
                <a:t>メニュー選択</a:t>
              </a:r>
            </a:p>
          </p:txBody>
        </p:sp>
        <p:sp>
          <p:nvSpPr>
            <p:cNvPr id="41" name="下矢印 34">
              <a:extLst>
                <a:ext uri="{FF2B5EF4-FFF2-40B4-BE49-F238E27FC236}">
                  <a16:creationId xmlns:a16="http://schemas.microsoft.com/office/drawing/2014/main" id="{451A6F07-1C65-4235-9EF1-2DF915ABBE07}"/>
                </a:ext>
              </a:extLst>
            </p:cNvPr>
            <p:cNvSpPr/>
            <p:nvPr/>
          </p:nvSpPr>
          <p:spPr>
            <a:xfrm>
              <a:off x="993795" y="634189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35">
              <a:extLst>
                <a:ext uri="{FF2B5EF4-FFF2-40B4-BE49-F238E27FC236}">
                  <a16:creationId xmlns:a16="http://schemas.microsoft.com/office/drawing/2014/main" id="{6DC4A8DF-C028-4AFE-A6A3-36173BFD995D}"/>
                </a:ext>
              </a:extLst>
            </p:cNvPr>
            <p:cNvSpPr/>
            <p:nvPr/>
          </p:nvSpPr>
          <p:spPr>
            <a:xfrm>
              <a:off x="669795" y="6568858"/>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4" name="角丸四角形 36">
              <a:extLst>
                <a:ext uri="{FF2B5EF4-FFF2-40B4-BE49-F238E27FC236}">
                  <a16:creationId xmlns:a16="http://schemas.microsoft.com/office/drawing/2014/main" id="{9CB4FD12-105E-412F-BF10-44B00FA747A2}"/>
                </a:ext>
              </a:extLst>
            </p:cNvPr>
            <p:cNvSpPr/>
            <p:nvPr/>
          </p:nvSpPr>
          <p:spPr>
            <a:xfrm>
              <a:off x="669795" y="60704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5" name="角丸四角形 38">
              <a:extLst>
                <a:ext uri="{FF2B5EF4-FFF2-40B4-BE49-F238E27FC236}">
                  <a16:creationId xmlns:a16="http://schemas.microsoft.com/office/drawing/2014/main" id="{97079567-F8AB-4A97-BA4A-C0F1A68E24E2}"/>
                </a:ext>
              </a:extLst>
            </p:cNvPr>
            <p:cNvSpPr/>
            <p:nvPr/>
          </p:nvSpPr>
          <p:spPr>
            <a:xfrm>
              <a:off x="123415" y="2410661"/>
              <a:ext cx="1992573" cy="3420436"/>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角丸四角形 39">
              <a:extLst>
                <a:ext uri="{FF2B5EF4-FFF2-40B4-BE49-F238E27FC236}">
                  <a16:creationId xmlns:a16="http://schemas.microsoft.com/office/drawing/2014/main" id="{4D3EB783-1AAF-45E3-A8C4-2DECFC79F671}"/>
                </a:ext>
              </a:extLst>
            </p:cNvPr>
            <p:cNvSpPr/>
            <p:nvPr/>
          </p:nvSpPr>
          <p:spPr>
            <a:xfrm>
              <a:off x="219794" y="2271281"/>
              <a:ext cx="1800002" cy="360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noProof="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a:solidFill>
                    <a:prstClr val="black"/>
                  </a:solidFill>
                  <a:latin typeface="メイリオ" panose="020B0604030504040204" pitchFamily="50" charset="-128"/>
                  <a:ea typeface="メイリオ" panose="020B0604030504040204" pitchFamily="50" charset="-128"/>
                </a:rPr>
                <a:t>登録</a:t>
              </a:r>
              <a:endParaRPr lang="en-US" altLang="ja-JP" sz="1000">
                <a:solidFill>
                  <a:prstClr val="black"/>
                </a:solidFill>
                <a:latin typeface="メイリオ" panose="020B0604030504040204" pitchFamily="50" charset="-128"/>
                <a:ea typeface="メイリオ" panose="020B0604030504040204" pitchFamily="50" charset="-128"/>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（ドキュメント）</a:t>
              </a:r>
            </a:p>
          </p:txBody>
        </p:sp>
        <p:sp>
          <p:nvSpPr>
            <p:cNvPr id="47" name="下矢印 40">
              <a:extLst>
                <a:ext uri="{FF2B5EF4-FFF2-40B4-BE49-F238E27FC236}">
                  <a16:creationId xmlns:a16="http://schemas.microsoft.com/office/drawing/2014/main" id="{BE688729-3EC4-4D67-87E4-6871DD70CFA6}"/>
                </a:ext>
              </a:extLst>
            </p:cNvPr>
            <p:cNvSpPr/>
            <p:nvPr/>
          </p:nvSpPr>
          <p:spPr>
            <a:xfrm>
              <a:off x="993795" y="442911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a:extLst>
                <a:ext uri="{FF2B5EF4-FFF2-40B4-BE49-F238E27FC236}">
                  <a16:creationId xmlns:a16="http://schemas.microsoft.com/office/drawing/2014/main" id="{DEC2AE06-D5AE-4EA8-B543-6C635CE7DE6E}"/>
                </a:ext>
              </a:extLst>
            </p:cNvPr>
            <p:cNvSpPr/>
            <p:nvPr/>
          </p:nvSpPr>
          <p:spPr>
            <a:xfrm>
              <a:off x="219795" y="4602802"/>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a:solidFill>
                    <a:prstClr val="black"/>
                  </a:solidFill>
                  <a:latin typeface="メイリオ" panose="020B0604030504040204" pitchFamily="50" charset="-128"/>
                  <a:ea typeface="メイリオ" panose="020B0604030504040204" pitchFamily="50" charset="-128"/>
                </a:rPr>
                <a:t>デジタルアセット</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表示情報</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一覧でデータファイル</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a:extLst>
                <a:ext uri="{FF2B5EF4-FFF2-40B4-BE49-F238E27FC236}">
                  <a16:creationId xmlns:a16="http://schemas.microsoft.com/office/drawing/2014/main" id="{710EBB19-E491-4C3E-A546-EDA8DAA7CA8C}"/>
                </a:ext>
              </a:extLst>
            </p:cNvPr>
            <p:cNvSpPr/>
            <p:nvPr/>
          </p:nvSpPr>
          <p:spPr>
            <a:xfrm>
              <a:off x="219795" y="534204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編集／</a:t>
              </a:r>
              <a:br>
                <a:rPr kumimoji="1" lang="en-US" altLang="ja-JP"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p>
          </p:txBody>
        </p:sp>
        <p:sp>
          <p:nvSpPr>
            <p:cNvPr id="50" name="下矢印 43">
              <a:extLst>
                <a:ext uri="{FF2B5EF4-FFF2-40B4-BE49-F238E27FC236}">
                  <a16:creationId xmlns:a16="http://schemas.microsoft.com/office/drawing/2014/main" id="{A7027A45-B51C-432E-ABE2-3E0F60776C2C}"/>
                </a:ext>
              </a:extLst>
            </p:cNvPr>
            <p:cNvSpPr/>
            <p:nvPr/>
          </p:nvSpPr>
          <p:spPr>
            <a:xfrm>
              <a:off x="993795" y="516835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5BD7E952-0253-4ED6-8E18-679D8F185EC3}"/>
                </a:ext>
              </a:extLst>
            </p:cNvPr>
            <p:cNvSpPr/>
            <p:nvPr/>
          </p:nvSpPr>
          <p:spPr>
            <a:xfrm>
              <a:off x="219795" y="3863565"/>
              <a:ext cx="1800000" cy="54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a:solidFill>
                    <a:prstClr val="black"/>
                  </a:solidFill>
                  <a:latin typeface="メイリオ" panose="020B0604030504040204" pitchFamily="50" charset="-128"/>
                  <a:ea typeface="メイリオ" panose="020B0604030504040204" pitchFamily="50" charset="-128"/>
                </a:rPr>
                <a:t>PIM</a:t>
              </a:r>
              <a:r>
                <a:rPr lang="ja-JP" altLang="en-US" sz="1000">
                  <a:solidFill>
                    <a:prstClr val="black"/>
                  </a:solidFill>
                  <a:latin typeface="メイリオ" panose="020B0604030504040204" pitchFamily="50" charset="-128"/>
                  <a:ea typeface="メイリオ" panose="020B0604030504040204" pitchFamily="50" charset="-128"/>
                </a:rPr>
                <a:t>デジタルアセット情報</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取得で新デジタルアセット</a:t>
              </a:r>
              <a:br>
                <a:rPr lang="en-US" altLang="ja-JP" sz="1000">
                  <a:solidFill>
                    <a:prstClr val="black"/>
                  </a:solidFill>
                  <a:latin typeface="メイリオ" panose="020B0604030504040204" pitchFamily="50" charset="-128"/>
                  <a:ea typeface="メイリオ" panose="020B0604030504040204" pitchFamily="50" charset="-128"/>
                </a:rPr>
              </a:br>
              <a:r>
                <a:rPr lang="ja-JP" altLang="en-US" sz="1000">
                  <a:solidFill>
                    <a:prstClr val="black"/>
                  </a:solidFill>
                  <a:latin typeface="メイリオ" panose="020B0604030504040204" pitchFamily="50" charset="-128"/>
                  <a:ea typeface="メイリオ" panose="020B0604030504040204" pitchFamily="50" charset="-128"/>
                </a:rPr>
                <a:t>情報を追加登録</a:t>
              </a:r>
            </a:p>
          </p:txBody>
        </p:sp>
        <p:sp>
          <p:nvSpPr>
            <p:cNvPr id="54" name="下矢印 47">
              <a:extLst>
                <a:ext uri="{FF2B5EF4-FFF2-40B4-BE49-F238E27FC236}">
                  <a16:creationId xmlns:a16="http://schemas.microsoft.com/office/drawing/2014/main" id="{A4C01C7B-4AC9-45C0-8587-CDC24DC02E90}"/>
                </a:ext>
              </a:extLst>
            </p:cNvPr>
            <p:cNvSpPr/>
            <p:nvPr/>
          </p:nvSpPr>
          <p:spPr>
            <a:xfrm>
              <a:off x="993795" y="2922069"/>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48">
              <a:extLst>
                <a:ext uri="{FF2B5EF4-FFF2-40B4-BE49-F238E27FC236}">
                  <a16:creationId xmlns:a16="http://schemas.microsoft.com/office/drawing/2014/main" id="{2ACF496F-E530-4F0B-86B9-1912C6462E4E}"/>
                </a:ext>
              </a:extLst>
            </p:cNvPr>
            <p:cNvSpPr/>
            <p:nvPr/>
          </p:nvSpPr>
          <p:spPr>
            <a:xfrm>
              <a:off x="993795" y="367559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33">
              <a:extLst>
                <a:ext uri="{FF2B5EF4-FFF2-40B4-BE49-F238E27FC236}">
                  <a16:creationId xmlns:a16="http://schemas.microsoft.com/office/drawing/2014/main" id="{A7E3D02B-ABD3-4F4C-887B-01759643BC04}"/>
                </a:ext>
              </a:extLst>
            </p:cNvPr>
            <p:cNvSpPr/>
            <p:nvPr/>
          </p:nvSpPr>
          <p:spPr>
            <a:xfrm>
              <a:off x="991888" y="58624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23376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90</a:t>
            </a:fld>
            <a:endParaRPr kumimoji="1" lang="ja-JP" altLang="en-US"/>
          </a:p>
        </p:txBody>
      </p:sp>
      <p:sp>
        <p:nvSpPr>
          <p:cNvPr id="30"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a:t>更新履歴</a:t>
            </a:r>
            <a:endParaRPr lang="en-US" altLang="ja-JP" sz="1800"/>
          </a:p>
        </p:txBody>
      </p:sp>
      <p:graphicFrame>
        <p:nvGraphicFramePr>
          <p:cNvPr id="31" name="表 30"/>
          <p:cNvGraphicFramePr>
            <a:graphicFrameLocks noGrp="1"/>
          </p:cNvGraphicFramePr>
          <p:nvPr>
            <p:extLst>
              <p:ext uri="{D42A27DB-BD31-4B8C-83A1-F6EECF244321}">
                <p14:modId xmlns:p14="http://schemas.microsoft.com/office/powerpoint/2010/main" val="4263033399"/>
              </p:ext>
            </p:extLst>
          </p:nvPr>
        </p:nvGraphicFramePr>
        <p:xfrm>
          <a:off x="137158" y="840865"/>
          <a:ext cx="8872697" cy="2204951"/>
        </p:xfrm>
        <a:graphic>
          <a:graphicData uri="http://schemas.openxmlformats.org/drawingml/2006/table">
            <a:tbl>
              <a:tblPr/>
              <a:tblGrid>
                <a:gridCol w="1168337">
                  <a:extLst>
                    <a:ext uri="{9D8B030D-6E8A-4147-A177-3AD203B41FA5}">
                      <a16:colId xmlns:a16="http://schemas.microsoft.com/office/drawing/2014/main" val="3361002869"/>
                    </a:ext>
                  </a:extLst>
                </a:gridCol>
                <a:gridCol w="813591">
                  <a:extLst>
                    <a:ext uri="{9D8B030D-6E8A-4147-A177-3AD203B41FA5}">
                      <a16:colId xmlns:a16="http://schemas.microsoft.com/office/drawing/2014/main" val="3239198074"/>
                    </a:ext>
                  </a:extLst>
                </a:gridCol>
                <a:gridCol w="1615924">
                  <a:extLst>
                    <a:ext uri="{9D8B030D-6E8A-4147-A177-3AD203B41FA5}">
                      <a16:colId xmlns:a16="http://schemas.microsoft.com/office/drawing/2014/main" val="2669751662"/>
                    </a:ext>
                  </a:extLst>
                </a:gridCol>
                <a:gridCol w="5274845">
                  <a:extLst>
                    <a:ext uri="{9D8B030D-6E8A-4147-A177-3AD203B41FA5}">
                      <a16:colId xmlns:a16="http://schemas.microsoft.com/office/drawing/2014/main" val="1486261183"/>
                    </a:ext>
                  </a:extLst>
                </a:gridCol>
              </a:tblGrid>
              <a:tr h="0">
                <a:tc>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更新年月日</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章・項番</a:t>
                      </a: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altLang="ja-JP" sz="1000" b="0" i="0" u="none" strike="noStrike" err="1">
                          <a:solidFill>
                            <a:srgbClr val="000000"/>
                          </a:solidFill>
                          <a:effectLst/>
                          <a:latin typeface="Meiryo UI" panose="020B0604030504040204" pitchFamily="50" charset="-128"/>
                          <a:ea typeface="Meiryo UI" panose="020B0604030504040204" pitchFamily="50" charset="-128"/>
                        </a:rPr>
                        <a:t>QANo</a:t>
                      </a:r>
                      <a:r>
                        <a:rPr lang="en-US" altLang="ja-JP" sz="1000" b="0" i="0" u="none" strike="noStrike">
                          <a:solidFill>
                            <a:srgbClr val="000000"/>
                          </a:solidFill>
                          <a:effectLst/>
                          <a:latin typeface="Meiryo UI" panose="020B0604030504040204" pitchFamily="50" charset="-128"/>
                          <a:ea typeface="Meiryo UI" panose="020B0604030504040204" pitchFamily="50" charset="-128"/>
                        </a:rPr>
                        <a:t>.</a:t>
                      </a:r>
                      <a:r>
                        <a:rPr lang="ja-JP" altLang="en-US" sz="1000" b="0" i="0" u="none" strike="noStrike">
                          <a:solidFill>
                            <a:srgbClr val="000000"/>
                          </a:solidFill>
                          <a:effectLst/>
                          <a:latin typeface="Meiryo UI" panose="020B0604030504040204" pitchFamily="50" charset="-128"/>
                          <a:ea typeface="Meiryo UI" panose="020B0604030504040204" pitchFamily="50" charset="-128"/>
                        </a:rPr>
                        <a:t>（内部管理番号）</a:t>
                      </a: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ja-JP" altLang="en-US" sz="1000" b="0" i="0" u="none" strike="noStrike">
                          <a:solidFill>
                            <a:srgbClr val="000000"/>
                          </a:solidFill>
                          <a:effectLst/>
                          <a:latin typeface="Meiryo UI" panose="020B0604030504040204" pitchFamily="50" charset="-128"/>
                          <a:ea typeface="Meiryo UI" panose="020B0604030504040204" pitchFamily="50" charset="-128"/>
                        </a:rPr>
                        <a:t>修正内容</a:t>
                      </a:r>
                      <a:endParaRPr lang="zh-CN"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86293310"/>
                  </a:ext>
                </a:extLst>
              </a:tr>
              <a:tr h="255791">
                <a:tc>
                  <a:txBody>
                    <a:bodyPr/>
                    <a:lstStyle/>
                    <a:p>
                      <a:pPr algn="ctr" fontAlgn="ctr"/>
                      <a:r>
                        <a:rPr lang="en-US" sz="1100" b="0" i="0" u="none" strike="noStrike">
                          <a:solidFill>
                            <a:srgbClr val="000000"/>
                          </a:solidFill>
                          <a:effectLst/>
                          <a:latin typeface="Meiryo UI" panose="020B0604030504040204" pitchFamily="50" charset="-128"/>
                          <a:ea typeface="Meiryo UI" panose="020B0604030504040204" pitchFamily="50" charset="-128"/>
                        </a:rPr>
                        <a:t>2024/2/6</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a:solidFill>
                            <a:srgbClr val="000000"/>
                          </a:solidFill>
                          <a:effectLst/>
                          <a:latin typeface="Meiryo UI" panose="020B0604030504040204" pitchFamily="50" charset="-128"/>
                          <a:ea typeface="Meiryo UI" panose="020B0604030504040204" pitchFamily="50" charset="-128"/>
                        </a:rPr>
                        <a:t>新規作成</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30927340"/>
                  </a:ext>
                </a:extLst>
              </a:tr>
              <a:tr h="255791">
                <a:tc>
                  <a:txBody>
                    <a:bodyPr/>
                    <a:lstStyle/>
                    <a:p>
                      <a:pPr algn="ctr" fontAlgn="ctr"/>
                      <a:r>
                        <a:rPr lang="en-US" sz="1100" b="0" i="0" u="none" strike="noStrike">
                          <a:solidFill>
                            <a:srgbClr val="000000"/>
                          </a:solidFill>
                          <a:effectLst/>
                          <a:latin typeface="Meiryo UI" panose="020B0604030504040204" pitchFamily="50" charset="-128"/>
                          <a:ea typeface="Meiryo UI" panose="020B0604030504040204" pitchFamily="50" charset="-128"/>
                        </a:rPr>
                        <a:t>2024/2/15</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1</a:t>
                      </a:r>
                    </a:p>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2.1</a:t>
                      </a:r>
                    </a:p>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2.2</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a:latin typeface="メイリオ" panose="020B0604030504040204" pitchFamily="50" charset="-128"/>
                          <a:ea typeface="メイリオ" panose="020B0604030504040204" pitchFamily="50" charset="-128"/>
                        </a:rPr>
                        <a:t>PIM</a:t>
                      </a:r>
                      <a:r>
                        <a:rPr lang="ja-JP" altLang="en-US" sz="1100">
                          <a:latin typeface="メイリオ" panose="020B0604030504040204" pitchFamily="50" charset="-128"/>
                          <a:ea typeface="メイリオ" panose="020B0604030504040204" pitchFamily="50" charset="-128"/>
                        </a:rPr>
                        <a:t>デジタルアセット情報（削除）の参照ファイル名とページを修正</a:t>
                      </a:r>
                      <a:endParaRPr lang="en-US" altLang="ja-JP" sz="1100">
                        <a:latin typeface="メイリオ" panose="020B0604030504040204" pitchFamily="50" charset="-128"/>
                        <a:ea typeface="メイリオ" panose="020B0604030504040204" pitchFamily="50" charset="-128"/>
                      </a:endParaRPr>
                    </a:p>
                    <a:p>
                      <a:pPr algn="l" fontAlgn="ctr"/>
                      <a:r>
                        <a:rPr lang="ja-JP" altLang="en-US" sz="1100">
                          <a:latin typeface="メイリオ" panose="020B0604030504040204" pitchFamily="50" charset="-128"/>
                          <a:ea typeface="メイリオ" panose="020B0604030504040204" pitchFamily="50" charset="-128"/>
                        </a:rPr>
                        <a:t>「申請」「承認・公開」の操作説明は、別資料（</a:t>
                      </a:r>
                      <a:r>
                        <a:rPr lang="en-US" altLang="ja-JP" sz="1100">
                          <a:latin typeface="メイリオ" panose="020B0604030504040204" pitchFamily="50" charset="-128"/>
                          <a:ea typeface="メイリオ" panose="020B0604030504040204" pitchFamily="50" charset="-128"/>
                        </a:rPr>
                        <a:t>M03_006_</a:t>
                      </a:r>
                      <a:r>
                        <a:rPr lang="ja-JP" altLang="en-US" sz="1100">
                          <a:latin typeface="メイリオ" panose="020B0604030504040204" pitchFamily="50" charset="-128"/>
                          <a:ea typeface="メイリオ" panose="020B0604030504040204" pitchFamily="50" charset="-128"/>
                        </a:rPr>
                        <a:t>操作フロー説明資料</a:t>
                      </a:r>
                      <a:r>
                        <a:rPr lang="en-US" altLang="ja-JP" sz="1100">
                          <a:latin typeface="メイリオ" panose="020B0604030504040204" pitchFamily="50" charset="-128"/>
                          <a:ea typeface="メイリオ" panose="020B0604030504040204" pitchFamily="50" charset="-128"/>
                        </a:rPr>
                        <a:t>_</a:t>
                      </a:r>
                      <a:r>
                        <a:rPr lang="ja-JP" altLang="en-US" sz="1100">
                          <a:latin typeface="メイリオ" panose="020B0604030504040204" pitchFamily="50" charset="-128"/>
                          <a:ea typeface="メイリオ" panose="020B0604030504040204" pitchFamily="50" charset="-128"/>
                        </a:rPr>
                        <a:t>ワークフロー</a:t>
                      </a:r>
                      <a:r>
                        <a:rPr lang="en-US" altLang="ja-JP" sz="1100">
                          <a:latin typeface="メイリオ" panose="020B0604030504040204" pitchFamily="50" charset="-128"/>
                          <a:ea typeface="メイリオ" panose="020B0604030504040204" pitchFamily="50" charset="-128"/>
                        </a:rPr>
                        <a:t>.pptx</a:t>
                      </a:r>
                      <a:r>
                        <a:rPr lang="ja-JP" altLang="en-US" sz="1100">
                          <a:latin typeface="メイリオ" panose="020B0604030504040204" pitchFamily="50" charset="-128"/>
                          <a:ea typeface="メイリオ" panose="020B0604030504040204" pitchFamily="50" charset="-128"/>
                        </a:rPr>
                        <a:t>）をご確認いただく文章を追記。</a:t>
                      </a:r>
                      <a:endParaRPr lang="en-US" altLang="ja-JP" sz="1100">
                        <a:latin typeface="メイリオ" panose="020B0604030504040204" pitchFamily="50" charset="-128"/>
                        <a:ea typeface="メイリオ"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29236298"/>
                  </a:ext>
                </a:extLst>
              </a:tr>
              <a:tr h="255791">
                <a:tc>
                  <a:txBody>
                    <a:bodyPr/>
                    <a:lstStyle/>
                    <a:p>
                      <a:pPr algn="ctr" fontAlgn="ctr"/>
                      <a:r>
                        <a:rPr lang="en-US" sz="1100" b="0" i="0" u="none" strike="noStrike">
                          <a:solidFill>
                            <a:srgbClr val="000000"/>
                          </a:solidFill>
                          <a:effectLst/>
                          <a:latin typeface="Meiryo UI" panose="020B0604030504040204" pitchFamily="50" charset="-128"/>
                          <a:ea typeface="Meiryo UI" panose="020B0604030504040204" pitchFamily="50" charset="-128"/>
                        </a:rPr>
                        <a:t>2024/8/</a:t>
                      </a:r>
                      <a:r>
                        <a:rPr lang="en-US" altLang="ja-JP" sz="1100" b="0" i="0" u="none" strike="noStrike">
                          <a:solidFill>
                            <a:srgbClr val="000000"/>
                          </a:solidFill>
                          <a:effectLst/>
                          <a:latin typeface="Meiryo UI" panose="020B0604030504040204" pitchFamily="50" charset="-128"/>
                          <a:ea typeface="Meiryo UI" panose="020B0604030504040204" pitchFamily="50" charset="-128"/>
                        </a:rPr>
                        <a:t>30</a:t>
                      </a:r>
                      <a:endParaRPr 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2.3</a:t>
                      </a:r>
                    </a:p>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2.4</a:t>
                      </a:r>
                    </a:p>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2.5</a:t>
                      </a:r>
                    </a:p>
                    <a:p>
                      <a:pPr algn="l" fontAlgn="ctr"/>
                      <a:r>
                        <a:rPr lang="en-US" altLang="ja-JP" sz="1100" b="0" i="0" u="none" strike="noStrike">
                          <a:solidFill>
                            <a:srgbClr val="000000"/>
                          </a:solidFill>
                          <a:effectLst/>
                          <a:latin typeface="Meiryo UI" panose="020B0604030504040204" pitchFamily="50" charset="-128"/>
                          <a:ea typeface="Meiryo UI" panose="020B0604030504040204" pitchFamily="50" charset="-128"/>
                        </a:rPr>
                        <a:t>3.3</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b="0" i="0" u="none" strike="noStrike">
                          <a:solidFill>
                            <a:srgbClr val="000000"/>
                          </a:solidFill>
                          <a:effectLst/>
                          <a:latin typeface="Meiryo UI" panose="020B0604030504040204" pitchFamily="50" charset="-128"/>
                          <a:ea typeface="Meiryo UI" panose="020B0604030504040204" pitchFamily="50" charset="-128"/>
                        </a:rPr>
                        <a:t>改善要望対応</a:t>
                      </a:r>
                      <a:endParaRPr lang="en-US" altLang="ja-JP" sz="1100" b="0" i="0" u="none" strike="noStrike">
                        <a:solidFill>
                          <a:srgbClr val="000000"/>
                        </a:solidFill>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100" b="0" i="0" u="none" strike="noStrike">
                          <a:solidFill>
                            <a:srgbClr val="000000"/>
                          </a:solidFill>
                          <a:effectLst/>
                          <a:latin typeface="Meiryo UI" panose="020B0604030504040204" pitchFamily="50" charset="-128"/>
                          <a:ea typeface="Meiryo UI" panose="020B0604030504040204" pitchFamily="50" charset="-128"/>
                        </a:rPr>
                        <a:t>(No.186)</a:t>
                      </a:r>
                      <a:endParaRPr lang="ja-JP" altLang="en-US" sz="1100" b="0" i="0" u="none" strike="noStrike">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a:solidFill>
                            <a:srgbClr val="000000"/>
                          </a:solidFill>
                          <a:effectLst/>
                          <a:latin typeface="Meiryo UI" panose="020B0604030504040204" pitchFamily="50" charset="-128"/>
                          <a:ea typeface="Meiryo UI" panose="020B0604030504040204" pitchFamily="50" charset="-128"/>
                        </a:rPr>
                        <a:t>デジタルアセット表示情報一覧画面で一覧を検索すると、検索結果件数、選択件数を表示するように画面へ追加</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87599487"/>
                  </a:ext>
                </a:extLst>
              </a:tr>
              <a:tr h="255791">
                <a:tc>
                  <a:txBody>
                    <a:bodyPr/>
                    <a:lstStyle/>
                    <a:p>
                      <a:pPr algn="ctr" fontAlgn="ctr"/>
                      <a:r>
                        <a:rPr lang="en-US" altLang="ja-JP" sz="1100" b="0" i="0" u="none" strike="noStrike">
                          <a:solidFill>
                            <a:schemeClr val="tx1"/>
                          </a:solidFill>
                          <a:effectLst/>
                          <a:latin typeface="Meiryo UI" panose="020B0604030504040204" pitchFamily="50" charset="-128"/>
                          <a:ea typeface="Meiryo UI" panose="020B0604030504040204" pitchFamily="50" charset="-128"/>
                        </a:rPr>
                        <a:t>2025/2/12</a:t>
                      </a:r>
                      <a:endParaRPr lang="en-US" sz="1100" b="0" i="0" u="none" strike="noStrike">
                        <a:solidFill>
                          <a:schemeClr val="tx1"/>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a:solidFill>
                            <a:schemeClr val="tx1"/>
                          </a:solidFill>
                          <a:effectLst/>
                          <a:latin typeface="Meiryo UI" panose="020B0604030504040204" pitchFamily="50" charset="-128"/>
                          <a:ea typeface="Meiryo UI" panose="020B0604030504040204" pitchFamily="50" charset="-128"/>
                        </a:rPr>
                        <a:t>2.4.4.2</a:t>
                      </a:r>
                    </a:p>
                    <a:p>
                      <a:pPr algn="l" fontAlgn="ctr"/>
                      <a:r>
                        <a:rPr lang="en-US" altLang="ja-JP" sz="1100" b="0" i="0" u="none" strike="noStrike">
                          <a:solidFill>
                            <a:schemeClr val="tx1"/>
                          </a:solidFill>
                          <a:effectLst/>
                          <a:latin typeface="Meiryo UI" panose="020B0604030504040204" pitchFamily="50" charset="-128"/>
                          <a:ea typeface="Meiryo UI" panose="020B0604030504040204" pitchFamily="50" charset="-128"/>
                        </a:rPr>
                        <a:t>2.4.4.3</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改善要望対応</a:t>
                      </a:r>
                      <a:endParaRPr lang="en-US" altLang="ja-JP" sz="1100" b="0" i="0" u="none" strike="noStrike">
                        <a:solidFill>
                          <a:schemeClr val="tx1"/>
                        </a:solidFill>
                        <a:effectLst/>
                        <a:latin typeface="Meiryo UI" panose="020B0604030504040204" pitchFamily="50" charset="-128"/>
                        <a:ea typeface="Meiryo UI" panose="020B0604030504040204" pitchFamily="50" charset="-128"/>
                      </a:endParaRPr>
                    </a:p>
                    <a:p>
                      <a:pPr algn="l" fontAlgn="ctr"/>
                      <a:r>
                        <a:rPr lang="en-US" altLang="ja-JP" sz="1100" b="0" i="0" u="none" strike="noStrike">
                          <a:solidFill>
                            <a:schemeClr val="tx1"/>
                          </a:solidFill>
                          <a:effectLst/>
                          <a:latin typeface="Meiryo UI" panose="020B0604030504040204" pitchFamily="50" charset="-128"/>
                          <a:ea typeface="Meiryo UI" panose="020B0604030504040204" pitchFamily="50" charset="-128"/>
                        </a:rPr>
                        <a:t>(No.197)</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表示順の整列採番の設定箇所が追加されているハードコピーに差し替え</a:t>
                      </a:r>
                      <a:endParaRPr lang="en-US" altLang="ja-JP" sz="1100" b="0" i="0" u="none" strike="noStrike">
                        <a:solidFill>
                          <a:schemeClr val="tx1"/>
                        </a:solidFill>
                        <a:effectLst/>
                        <a:latin typeface="Meiryo UI" panose="020B0604030504040204" pitchFamily="50" charset="-128"/>
                        <a:ea typeface="Meiryo UI" panose="020B0604030504040204" pitchFamily="50" charset="-128"/>
                      </a:endParaRPr>
                    </a:p>
                    <a:p>
                      <a:pPr algn="l" fontAlgn="ctr"/>
                      <a:r>
                        <a:rPr lang="ja-JP" altLang="en-US" sz="1100" b="0" i="0" u="none" strike="noStrike">
                          <a:solidFill>
                            <a:schemeClr val="tx1"/>
                          </a:solidFill>
                          <a:effectLst/>
                          <a:latin typeface="Meiryo UI" panose="020B0604030504040204" pitchFamily="50" charset="-128"/>
                          <a:ea typeface="Meiryo UI" panose="020B0604030504040204" pitchFamily="50" charset="-128"/>
                        </a:rPr>
                        <a:t>表示順の整列採番の設定について説明を追記</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88880273"/>
                  </a:ext>
                </a:extLst>
              </a:tr>
            </a:tbl>
          </a:graphicData>
        </a:graphic>
      </p:graphicFrame>
    </p:spTree>
    <p:extLst>
      <p:ext uri="{BB962C8B-B14F-4D97-AF65-F5344CB8AC3E}">
        <p14:creationId xmlns:p14="http://schemas.microsoft.com/office/powerpoint/2010/main" val="425170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新テンプレー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lIns="0" rIns="0" rtlCol="0" anchor="ctr"/>
      <a:lstStyle>
        <a:defPPr indent="-266700">
          <a:buFontTx/>
          <a:buNone/>
          <a:defRPr sz="1000" dirty="0" smtClean="0">
            <a:solidFill>
              <a:schemeClr val="tx1"/>
            </a:solidFill>
            <a:latin typeface="メイリオ" panose="020B0604030504040204" pitchFamily="50" charset="-128"/>
            <a:ea typeface="メイリオ" panose="020B0604030504040204" pitchFamily="50" charset="-128"/>
          </a:defRPr>
        </a:defPPr>
      </a:lstStyle>
      <a:style>
        <a:lnRef idx="2">
          <a:schemeClr val="dk1"/>
        </a:lnRef>
        <a:fillRef idx="1">
          <a:schemeClr val="lt1"/>
        </a:fillRef>
        <a:effectRef idx="0">
          <a:schemeClr val="dk1"/>
        </a:effectRef>
        <a:fontRef idx="minor">
          <a:schemeClr val="dk1"/>
        </a:fontRef>
      </a:style>
    </a:spDef>
  </a:objectDefaults>
  <a:extraClrSchemeLst/>
</a:theme>
</file>

<file path=ppt/theme/theme2.xml><?xml version="1.0" encoding="utf-8"?>
<a:theme xmlns:a="http://schemas.openxmlformats.org/drawingml/2006/main" name="2_新テンプレー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lIns="0" rIns="0" rtlCol="0" anchor="ctr"/>
      <a:lstStyle>
        <a:defPPr indent="-266700">
          <a:buFontTx/>
          <a:buNone/>
          <a:defRPr sz="1000" dirty="0" smtClean="0">
            <a:solidFill>
              <a:schemeClr val="tx1"/>
            </a:solidFill>
            <a:latin typeface="メイリオ" panose="020B0604030504040204" pitchFamily="50" charset="-128"/>
            <a:ea typeface="メイリオ" panose="020B0604030504040204" pitchFamily="50" charset="-128"/>
          </a:defRPr>
        </a:defPPr>
      </a:lstStyle>
      <a:style>
        <a:lnRef idx="2">
          <a:schemeClr val="dk1"/>
        </a:lnRef>
        <a:fillRef idx="1">
          <a:schemeClr val="lt1"/>
        </a:fillRef>
        <a:effectRef idx="0">
          <a:schemeClr val="dk1"/>
        </a:effectRef>
        <a:fontRef idx="minor">
          <a:schemeClr val="dk1"/>
        </a:fontRef>
      </a:style>
    </a:sp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1184E8B37DBAEB4CA9D4891B91C3E964" ma:contentTypeVersion="15" ma:contentTypeDescription="新しいドキュメントを作成します。" ma:contentTypeScope="" ma:versionID="d5d0151cfdf97e60b8eaf85edc1bb143">
  <xsd:schema xmlns:xsd="http://www.w3.org/2001/XMLSchema" xmlns:xs="http://www.w3.org/2001/XMLSchema" xmlns:p="http://schemas.microsoft.com/office/2006/metadata/properties" xmlns:ns2="e9f9959d-0354-4f42-ab41-106697366097" xmlns:ns3="6338982b-c31a-41a5-93b2-fd8da8f95506" targetNamespace="http://schemas.microsoft.com/office/2006/metadata/properties" ma:root="true" ma:fieldsID="cb86d2efea3937cb6557d60fe2a2b19c" ns2:_="" ns3:_="">
    <xsd:import namespace="e9f9959d-0354-4f42-ab41-106697366097"/>
    <xsd:import namespace="6338982b-c31a-41a5-93b2-fd8da8f95506"/>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f9959d-0354-4f42-ab41-106697366097" elementFormDefault="qualified">
    <xsd:import namespace="http://schemas.microsoft.com/office/2006/documentManagement/types"/>
    <xsd:import namespace="http://schemas.microsoft.com/office/infopath/2007/PartnerControls"/>
    <xsd:element name="_dlc_DocId" ma:index="8"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ID を保持" ma:description="追加時に ID を保持します。" ma:hidden="true" ma:internalName="_dlc_DocIdPersistId" ma:readOnly="true">
      <xsd:simpleType>
        <xsd:restriction base="dms:Boolean"/>
      </xsd:simpleType>
    </xsd:element>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b5533489-9259-4c35-8b1e-de8a3eaed192}" ma:internalName="TaxCatchAll" ma:showField="CatchAllData" ma:web="e9f9959d-0354-4f42-ab41-10669736609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338982b-c31a-41a5-93b2-fd8da8f9550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9e8076fe-bb0c-488f-ac76-058e9f0b257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e9f9959d-0354-4f42-ab41-106697366097">N3HU2D7NJHRF-204866328-6012</_dlc_DocId>
    <_dlc_DocIdUrl xmlns="e9f9959d-0354-4f42-ab41-106697366097">
      <Url>https://mitsubishielectricgroup.sharepoint.com/sites/005139/_layouts/15/DocIdRedir.aspx?ID=N3HU2D7NJHRF-204866328-6012</Url>
      <Description>N3HU2D7NJHRF-204866328-6012</Description>
    </_dlc_DocIdUrl>
    <lcf76f155ced4ddcb4097134ff3c332f xmlns="6338982b-c31a-41a5-93b2-fd8da8f95506">
      <Terms xmlns="http://schemas.microsoft.com/office/infopath/2007/PartnerControls"/>
    </lcf76f155ced4ddcb4097134ff3c332f>
    <TaxCatchAll xmlns="e9f9959d-0354-4f42-ab41-106697366097"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762EA-39AD-4B99-9113-0231CBC88141}">
  <ds:schemaRefs>
    <ds:schemaRef ds:uri="6338982b-c31a-41a5-93b2-fd8da8f95506"/>
    <ds:schemaRef ds:uri="e9f9959d-0354-4f42-ab41-1066973660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47C3BF-51DD-4B0F-8D0D-662676316BB6}">
  <ds:schemaRefs>
    <ds:schemaRef ds:uri="6338982b-c31a-41a5-93b2-fd8da8f95506"/>
    <ds:schemaRef ds:uri="e9f9959d-0354-4f42-ab41-106697366097"/>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BCB6CAC-9E24-4D8D-BB27-3DDF07CBFFBE}">
  <ds:schemaRefs>
    <ds:schemaRef ds:uri="http://schemas.microsoft.com/sharepoint/events"/>
  </ds:schemaRefs>
</ds:datastoreItem>
</file>

<file path=customXml/itemProps4.xml><?xml version="1.0" encoding="utf-8"?>
<ds:datastoreItem xmlns:ds="http://schemas.openxmlformats.org/officeDocument/2006/customXml" ds:itemID="{FD25CABB-BB4F-482A-B31C-188263B715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画面に合わせる (4:3)</PresentationFormat>
  <Slides>90</Slides>
  <Notes>57</Notes>
  <HiddenSlides>0</HiddenSlides>
  <ScaleCrop>false</ScaleCrop>
  <HeadingPairs>
    <vt:vector size="4" baseType="variant">
      <vt:variant>
        <vt:lpstr>テーマ</vt:lpstr>
      </vt:variant>
      <vt:variant>
        <vt:i4>2</vt:i4>
      </vt:variant>
      <vt:variant>
        <vt:lpstr>スライド タイトル</vt:lpstr>
      </vt:variant>
      <vt:variant>
        <vt:i4>90</vt:i4>
      </vt:variant>
    </vt:vector>
  </HeadingPairs>
  <TitlesOfParts>
    <vt:vector size="92" baseType="lpstr">
      <vt:lpstr>新テンプレート</vt:lpstr>
      <vt:lpstr>2_新テンプレート</vt:lpstr>
      <vt:lpstr>PIMデジタルアセット情報 操作フロー説明資料</vt:lpstr>
      <vt:lpstr>PowerPoint プレゼンテーション</vt:lpstr>
      <vt:lpstr>PowerPoint プレゼンテーション</vt:lpstr>
      <vt:lpstr>2. PIMデジタルアセット情報登録</vt:lpstr>
      <vt:lpstr>PowerPoint プレゼンテーション</vt:lpstr>
      <vt:lpstr>PowerPoint プレゼンテーション</vt:lpstr>
      <vt:lpstr>ドキュメント（カタログ/マニュアル/技術資料/FAQ） 情報登録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ドキュメント（カタログ/マニュアル/技術資料/FAQ） 一覧画面の項目表示を編集する場合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ドキュメント（カタログ/マニュアル/技術資料/FAQ）の 詳細情報を編集する場合</vt:lpstr>
      <vt:lpstr>PowerPoint プレゼンテーション</vt:lpstr>
      <vt:lpstr>PowerPoint プレゼンテーション</vt:lpstr>
      <vt:lpstr>PowerPoint プレゼンテーション</vt:lpstr>
      <vt:lpstr>外形図・CAD 情報登録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ソフトウェア・サンプルライブラリ 情報登録</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ソフトウェア・サンプルライブラリ 一覧画面の内容を編集する場合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ソフトウェア・サンプルライブラリ 詳細画面の内容を編集する場合</vt:lpstr>
      <vt:lpstr>PowerPoint プレゼンテーション</vt:lpstr>
      <vt:lpstr>PowerPoint プレゼンテーション</vt:lpstr>
      <vt:lpstr>PowerPoint プレゼンテーション</vt:lpstr>
      <vt:lpstr>ソフトウェア・サンプルライブラリ EC連携する場合</vt:lpstr>
      <vt:lpstr>PowerPoint プレゼンテーション</vt:lpstr>
      <vt:lpstr>PowerPoint プレゼンテーション</vt:lpstr>
      <vt:lpstr>PowerPoint プレゼンテーション</vt:lpstr>
      <vt:lpstr>フルバージョン版の内容を確認する場合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PIMデジタルアセット情報更新</vt:lpstr>
      <vt:lpstr>PowerPoint プレゼンテーション</vt:lpstr>
      <vt:lpstr>PowerPoint プレゼンテーション</vt:lpstr>
      <vt:lpstr>ドキュメント（カタログ/マニュアル/技術資料/FAQ） 一覧・詳細画面の項目表示を編集をする場合</vt:lpstr>
      <vt:lpstr>PowerPoint プレゼンテーション</vt:lpstr>
      <vt:lpstr>PowerPoint プレゼンテーション</vt:lpstr>
      <vt:lpstr>PowerPoint プレゼンテーション</vt:lpstr>
      <vt:lpstr>外形図・CAD  一覧画面の項目表示を編集をする場合</vt:lpstr>
      <vt:lpstr>PowerPoint プレゼンテーション</vt:lpstr>
      <vt:lpstr>PowerPoint プレゼンテーション</vt:lpstr>
      <vt:lpstr>PowerPoint プレゼンテーション</vt:lpstr>
      <vt:lpstr>ソフトウェア・サンプルライブラリ  一覧・詳細画面の項目表示を編集をする場合</vt:lpstr>
      <vt:lpstr>PowerPoint プレゼンテーション</vt:lpstr>
      <vt:lpstr>PowerPoint プレゼンテーション</vt:lpstr>
      <vt:lpstr>PowerPoint プレゼンテーション</vt:lpstr>
      <vt:lpstr>PowerPoint プレゼンテーション</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Kinoto Saki</dc:creator>
  <cp:revision>4</cp:revision>
  <cp:lastPrinted>2019-01-29T11:07:37Z</cp:lastPrinted>
  <dcterms:created xsi:type="dcterms:W3CDTF">2016-07-20T05:12:55Z</dcterms:created>
  <dcterms:modified xsi:type="dcterms:W3CDTF">2025-03-18T12:02:40Z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1583108</vt:lpwstr>
  </property>
  <property fmtid="{D5CDD505-2E9C-101B-9397-08002B2CF9AE}" pid="3" name="NXPowerLiteSettings">
    <vt:lpwstr>C74006B004C800</vt:lpwstr>
  </property>
  <property fmtid="{D5CDD505-2E9C-101B-9397-08002B2CF9AE}" pid="4" name="NXPowerLiteVersion">
    <vt:lpwstr>S7.0.13</vt:lpwstr>
  </property>
  <property fmtid="{D5CDD505-2E9C-101B-9397-08002B2CF9AE}" pid="5" name="MediaServiceImageTags">
    <vt:lpwstr/>
  </property>
  <property fmtid="{D5CDD505-2E9C-101B-9397-08002B2CF9AE}" pid="6" name="ContentTypeId">
    <vt:lpwstr>0x0101001184E8B37DBAEB4CA9D4891B91C3E964</vt:lpwstr>
  </property>
  <property fmtid="{D5CDD505-2E9C-101B-9397-08002B2CF9AE}" pid="7" name="_dlc_DocIdItemGuid">
    <vt:lpwstr>f7dce173-a229-489f-b1b7-d978c9041dde</vt:lpwstr>
  </property>
</Properties>
</file>